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2" r:id="rId1"/>
  </p:sldMasterIdLst>
  <p:notesMasterIdLst>
    <p:notesMasterId r:id="rId12"/>
  </p:notesMasterIdLst>
  <p:sldIdLst>
    <p:sldId id="257" r:id="rId2"/>
    <p:sldId id="263" r:id="rId3"/>
    <p:sldId id="265" r:id="rId4"/>
    <p:sldId id="276" r:id="rId5"/>
    <p:sldId id="277" r:id="rId6"/>
    <p:sldId id="278" r:id="rId7"/>
    <p:sldId id="279" r:id="rId8"/>
    <p:sldId id="280" r:id="rId9"/>
    <p:sldId id="283" r:id="rId10"/>
    <p:sldId id="282" r:id="rId11"/>
  </p:sldIdLst>
  <p:sldSz cx="9144000" cy="5143500" type="screen16x9"/>
  <p:notesSz cx="6858000" cy="9144000"/>
  <p:defaultTextStyle>
    <a:defPPr>
      <a:defRPr lang="ko-KR"/>
    </a:defPPr>
    <a:lvl1pPr marL="0" algn="l" defTabSz="914296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48" algn="l" defTabSz="914296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96" algn="l" defTabSz="914296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44" algn="l" defTabSz="914296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92" algn="l" defTabSz="914296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40" algn="l" defTabSz="914296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888" algn="l" defTabSz="914296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036" algn="l" defTabSz="914296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184" algn="l" defTabSz="914296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18">
          <p15:clr>
            <a:srgbClr val="A4A3A4"/>
          </p15:clr>
        </p15:guide>
        <p15:guide id="2" orient="horz" pos="3454">
          <p15:clr>
            <a:srgbClr val="A4A3A4"/>
          </p15:clr>
        </p15:guide>
        <p15:guide id="3" pos="287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AA8E2FA-DE3C-43F3-BD7A-A4AF56541CA2}" v="5981" dt="2025-01-30T16:48:27.97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95"/>
    <p:restoredTop sz="95013"/>
  </p:normalViewPr>
  <p:slideViewPr>
    <p:cSldViewPr>
      <p:cViewPr varScale="1">
        <p:scale>
          <a:sx n="129" d="100"/>
          <a:sy n="129" d="100"/>
        </p:scale>
        <p:origin x="606" y="330"/>
      </p:cViewPr>
      <p:guideLst>
        <p:guide orient="horz" pos="1618"/>
        <p:guide orient="horz" pos="3454"/>
        <p:guide pos="287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준목 이" userId="7ae2518ad9eedc1e" providerId="LiveId" clId="{5AA8E2FA-DE3C-43F3-BD7A-A4AF56541CA2}"/>
    <pc:docChg chg="undo custSel addSld delSld modSld sldOrd">
      <pc:chgData name="준목 이" userId="7ae2518ad9eedc1e" providerId="LiveId" clId="{5AA8E2FA-DE3C-43F3-BD7A-A4AF56541CA2}" dt="2025-01-30T16:51:26.515" v="9844" actId="14100"/>
      <pc:docMkLst>
        <pc:docMk/>
      </pc:docMkLst>
      <pc:sldChg chg="modSp mod">
        <pc:chgData name="준목 이" userId="7ae2518ad9eedc1e" providerId="LiveId" clId="{5AA8E2FA-DE3C-43F3-BD7A-A4AF56541CA2}" dt="2025-01-30T13:10:10.974" v="1623" actId="20577"/>
        <pc:sldMkLst>
          <pc:docMk/>
          <pc:sldMk cId="1289879943" sldId="257"/>
        </pc:sldMkLst>
        <pc:spChg chg="mod">
          <ac:chgData name="준목 이" userId="7ae2518ad9eedc1e" providerId="LiveId" clId="{5AA8E2FA-DE3C-43F3-BD7A-A4AF56541CA2}" dt="2025-01-30T08:11:57.973" v="23"/>
          <ac:spMkLst>
            <pc:docMk/>
            <pc:sldMk cId="1289879943" sldId="257"/>
            <ac:spMk id="6" creationId="{00000000-0000-0000-0000-000000000000}"/>
          </ac:spMkLst>
        </pc:spChg>
        <pc:spChg chg="mod">
          <ac:chgData name="준목 이" userId="7ae2518ad9eedc1e" providerId="LiveId" clId="{5AA8E2FA-DE3C-43F3-BD7A-A4AF56541CA2}" dt="2025-01-30T13:10:10.974" v="1623" actId="20577"/>
          <ac:spMkLst>
            <pc:docMk/>
            <pc:sldMk cId="1289879943" sldId="257"/>
            <ac:spMk id="8" creationId="{00000000-0000-0000-0000-000000000000}"/>
          </ac:spMkLst>
        </pc:spChg>
      </pc:sldChg>
      <pc:sldChg chg="addSp delSp modSp mod">
        <pc:chgData name="준목 이" userId="7ae2518ad9eedc1e" providerId="LiveId" clId="{5AA8E2FA-DE3C-43F3-BD7A-A4AF56541CA2}" dt="2025-01-30T13:10:26.095" v="1632" actId="20577"/>
        <pc:sldMkLst>
          <pc:docMk/>
          <pc:sldMk cId="598759245" sldId="263"/>
        </pc:sldMkLst>
        <pc:spChg chg="mod">
          <ac:chgData name="준목 이" userId="7ae2518ad9eedc1e" providerId="LiveId" clId="{5AA8E2FA-DE3C-43F3-BD7A-A4AF56541CA2}" dt="2025-01-30T10:10:14.446" v="356" actId="20577"/>
          <ac:spMkLst>
            <pc:docMk/>
            <pc:sldMk cId="598759245" sldId="263"/>
            <ac:spMk id="2" creationId="{00000000-0000-0000-0000-000000000000}"/>
          </ac:spMkLst>
        </pc:spChg>
        <pc:spChg chg="mod">
          <ac:chgData name="준목 이" userId="7ae2518ad9eedc1e" providerId="LiveId" clId="{5AA8E2FA-DE3C-43F3-BD7A-A4AF56541CA2}" dt="2025-01-30T12:00:34.286" v="1501" actId="20577"/>
          <ac:spMkLst>
            <pc:docMk/>
            <pc:sldMk cId="598759245" sldId="263"/>
            <ac:spMk id="3" creationId="{00000000-0000-0000-0000-000000000000}"/>
          </ac:spMkLst>
        </pc:spChg>
        <pc:spChg chg="mod">
          <ac:chgData name="준목 이" userId="7ae2518ad9eedc1e" providerId="LiveId" clId="{5AA8E2FA-DE3C-43F3-BD7A-A4AF56541CA2}" dt="2025-01-30T11:25:06.426" v="1289"/>
          <ac:spMkLst>
            <pc:docMk/>
            <pc:sldMk cId="598759245" sldId="263"/>
            <ac:spMk id="4" creationId="{00000000-0000-0000-0000-000000000000}"/>
          </ac:spMkLst>
        </pc:spChg>
        <pc:spChg chg="del mod">
          <ac:chgData name="준목 이" userId="7ae2518ad9eedc1e" providerId="LiveId" clId="{5AA8E2FA-DE3C-43F3-BD7A-A4AF56541CA2}" dt="2025-01-30T11:21:47.908" v="845" actId="478"/>
          <ac:spMkLst>
            <pc:docMk/>
            <pc:sldMk cId="598759245" sldId="263"/>
            <ac:spMk id="9" creationId="{00000000-0000-0000-0000-000000000000}"/>
          </ac:spMkLst>
        </pc:spChg>
        <pc:spChg chg="mod">
          <ac:chgData name="준목 이" userId="7ae2518ad9eedc1e" providerId="LiveId" clId="{5AA8E2FA-DE3C-43F3-BD7A-A4AF56541CA2}" dt="2025-01-30T11:22:18.344" v="859" actId="1035"/>
          <ac:spMkLst>
            <pc:docMk/>
            <pc:sldMk cId="598759245" sldId="263"/>
            <ac:spMk id="21" creationId="{00000000-0000-0000-0000-000000000000}"/>
          </ac:spMkLst>
        </pc:spChg>
        <pc:spChg chg="mod">
          <ac:chgData name="준목 이" userId="7ae2518ad9eedc1e" providerId="LiveId" clId="{5AA8E2FA-DE3C-43F3-BD7A-A4AF56541CA2}" dt="2025-01-30T11:22:32.663" v="873" actId="1036"/>
          <ac:spMkLst>
            <pc:docMk/>
            <pc:sldMk cId="598759245" sldId="263"/>
            <ac:spMk id="22" creationId="{00000000-0000-0000-0000-000000000000}"/>
          </ac:spMkLst>
        </pc:spChg>
        <pc:spChg chg="del">
          <ac:chgData name="준목 이" userId="7ae2518ad9eedc1e" providerId="LiveId" clId="{5AA8E2FA-DE3C-43F3-BD7A-A4AF56541CA2}" dt="2025-01-30T11:22:06.939" v="848" actId="478"/>
          <ac:spMkLst>
            <pc:docMk/>
            <pc:sldMk cId="598759245" sldId="263"/>
            <ac:spMk id="23" creationId="{00000000-0000-0000-0000-000000000000}"/>
          </ac:spMkLst>
        </pc:spChg>
        <pc:spChg chg="del">
          <ac:chgData name="준목 이" userId="7ae2518ad9eedc1e" providerId="LiveId" clId="{5AA8E2FA-DE3C-43F3-BD7A-A4AF56541CA2}" dt="2025-01-30T11:22:09.596" v="849" actId="478"/>
          <ac:spMkLst>
            <pc:docMk/>
            <pc:sldMk cId="598759245" sldId="263"/>
            <ac:spMk id="24" creationId="{00000000-0000-0000-0000-000000000000}"/>
          </ac:spMkLst>
        </pc:spChg>
        <pc:spChg chg="mod">
          <ac:chgData name="준목 이" userId="7ae2518ad9eedc1e" providerId="LiveId" clId="{5AA8E2FA-DE3C-43F3-BD7A-A4AF56541CA2}" dt="2025-01-30T13:10:26.095" v="1632" actId="20577"/>
          <ac:spMkLst>
            <pc:docMk/>
            <pc:sldMk cId="598759245" sldId="263"/>
            <ac:spMk id="27" creationId="{94F7A116-07E8-4288-904C-4C2833A24C94}"/>
          </ac:spMkLst>
        </pc:spChg>
        <pc:spChg chg="mod">
          <ac:chgData name="준목 이" userId="7ae2518ad9eedc1e" providerId="LiveId" clId="{5AA8E2FA-DE3C-43F3-BD7A-A4AF56541CA2}" dt="2025-01-30T09:41:40.122" v="70" actId="20577"/>
          <ac:spMkLst>
            <pc:docMk/>
            <pc:sldMk cId="598759245" sldId="263"/>
            <ac:spMk id="33" creationId="{B5E62624-1E75-45D6-926B-BBABB7A60895}"/>
          </ac:spMkLst>
        </pc:spChg>
        <pc:spChg chg="mod">
          <ac:chgData name="준목 이" userId="7ae2518ad9eedc1e" providerId="LiveId" clId="{5AA8E2FA-DE3C-43F3-BD7A-A4AF56541CA2}" dt="2025-01-30T10:59:26.573" v="513" actId="20577"/>
          <ac:spMkLst>
            <pc:docMk/>
            <pc:sldMk cId="598759245" sldId="263"/>
            <ac:spMk id="35" creationId="{45911069-2218-47DB-98B9-485A1990649E}"/>
          </ac:spMkLst>
        </pc:spChg>
        <pc:spChg chg="mod">
          <ac:chgData name="준목 이" userId="7ae2518ad9eedc1e" providerId="LiveId" clId="{5AA8E2FA-DE3C-43F3-BD7A-A4AF56541CA2}" dt="2025-01-30T09:27:20.722" v="30" actId="14100"/>
          <ac:spMkLst>
            <pc:docMk/>
            <pc:sldMk cId="598759245" sldId="263"/>
            <ac:spMk id="38" creationId="{7D3ED466-C31E-4F14-8DE1-CAE1DF389156}"/>
          </ac:spMkLst>
        </pc:spChg>
        <pc:spChg chg="add del mod">
          <ac:chgData name="준목 이" userId="7ae2518ad9eedc1e" providerId="LiveId" clId="{5AA8E2FA-DE3C-43F3-BD7A-A4AF56541CA2}" dt="2025-01-30T11:00:19.643" v="574" actId="20577"/>
          <ac:spMkLst>
            <pc:docMk/>
            <pc:sldMk cId="598759245" sldId="263"/>
            <ac:spMk id="40" creationId="{94548972-6D0B-4F45-8815-52CCAC2FCF35}"/>
          </ac:spMkLst>
        </pc:spChg>
        <pc:spChg chg="add del mod">
          <ac:chgData name="준목 이" userId="7ae2518ad9eedc1e" providerId="LiveId" clId="{5AA8E2FA-DE3C-43F3-BD7A-A4AF56541CA2}" dt="2025-01-30T11:00:21.867" v="575" actId="20577"/>
          <ac:spMkLst>
            <pc:docMk/>
            <pc:sldMk cId="598759245" sldId="263"/>
            <ac:spMk id="41" creationId="{4FF3D66D-8045-4230-A6FF-04625284E508}"/>
          </ac:spMkLst>
        </pc:spChg>
        <pc:spChg chg="mod">
          <ac:chgData name="준목 이" userId="7ae2518ad9eedc1e" providerId="LiveId" clId="{5AA8E2FA-DE3C-43F3-BD7A-A4AF56541CA2}" dt="2025-01-30T09:27:24.889" v="31" actId="14100"/>
          <ac:spMkLst>
            <pc:docMk/>
            <pc:sldMk cId="598759245" sldId="263"/>
            <ac:spMk id="43" creationId="{D63E1E6E-6CC3-49F2-B7A9-E3337F168F6C}"/>
          </ac:spMkLst>
        </pc:spChg>
        <pc:picChg chg="add mod">
          <ac:chgData name="준목 이" userId="7ae2518ad9eedc1e" providerId="LiveId" clId="{5AA8E2FA-DE3C-43F3-BD7A-A4AF56541CA2}" dt="2025-01-30T11:00:08.825" v="541" actId="1076"/>
          <ac:picMkLst>
            <pc:docMk/>
            <pc:sldMk cId="598759245" sldId="263"/>
            <ac:picMk id="6" creationId="{9F5D2E15-1957-AF24-0A69-065339D3DE05}"/>
          </ac:picMkLst>
        </pc:picChg>
        <pc:picChg chg="add mod">
          <ac:chgData name="준목 이" userId="7ae2518ad9eedc1e" providerId="LiveId" clId="{5AA8E2FA-DE3C-43F3-BD7A-A4AF56541CA2}" dt="2025-01-30T11:01:06.271" v="601" actId="1038"/>
          <ac:picMkLst>
            <pc:docMk/>
            <pc:sldMk cId="598759245" sldId="263"/>
            <ac:picMk id="8" creationId="{F0A3D803-2224-CE6D-0541-F93E75CA9455}"/>
          </ac:picMkLst>
        </pc:picChg>
        <pc:picChg chg="add del mod modCrop">
          <ac:chgData name="준목 이" userId="7ae2518ad9eedc1e" providerId="LiveId" clId="{5AA8E2FA-DE3C-43F3-BD7A-A4AF56541CA2}" dt="2025-01-30T11:18:58.509" v="815" actId="478"/>
          <ac:picMkLst>
            <pc:docMk/>
            <pc:sldMk cId="598759245" sldId="263"/>
            <ac:picMk id="12" creationId="{5B08CE6F-2908-86E0-270E-535722D829C3}"/>
          </ac:picMkLst>
        </pc:picChg>
        <pc:picChg chg="add del mod ord modCrop">
          <ac:chgData name="준목 이" userId="7ae2518ad9eedc1e" providerId="LiveId" clId="{5AA8E2FA-DE3C-43F3-BD7A-A4AF56541CA2}" dt="2025-01-30T11:21:59.489" v="847" actId="167"/>
          <ac:picMkLst>
            <pc:docMk/>
            <pc:sldMk cId="598759245" sldId="263"/>
            <ac:picMk id="14" creationId="{20A2C434-AE95-3F57-6500-3832AB5491CF}"/>
          </ac:picMkLst>
        </pc:picChg>
      </pc:sldChg>
      <pc:sldChg chg="addSp delSp modSp mod delAnim modAnim">
        <pc:chgData name="준목 이" userId="7ae2518ad9eedc1e" providerId="LiveId" clId="{5AA8E2FA-DE3C-43F3-BD7A-A4AF56541CA2}" dt="2025-01-30T15:17:01.218" v="6877"/>
        <pc:sldMkLst>
          <pc:docMk/>
          <pc:sldMk cId="3215264891" sldId="265"/>
        </pc:sldMkLst>
        <pc:spChg chg="add del">
          <ac:chgData name="준목 이" userId="7ae2518ad9eedc1e" providerId="LiveId" clId="{5AA8E2FA-DE3C-43F3-BD7A-A4AF56541CA2}" dt="2025-01-30T13:11:19.939" v="1650" actId="478"/>
          <ac:spMkLst>
            <pc:docMk/>
            <pc:sldMk cId="3215264891" sldId="265"/>
            <ac:spMk id="6" creationId="{00000000-0000-0000-0000-000000000000}"/>
          </ac:spMkLst>
        </pc:spChg>
        <pc:spChg chg="add del mod">
          <ac:chgData name="준목 이" userId="7ae2518ad9eedc1e" providerId="LiveId" clId="{5AA8E2FA-DE3C-43F3-BD7A-A4AF56541CA2}" dt="2025-01-30T13:11:21.654" v="1655" actId="478"/>
          <ac:spMkLst>
            <pc:docMk/>
            <pc:sldMk cId="3215264891" sldId="265"/>
            <ac:spMk id="8" creationId="{00000000-0000-0000-0000-000000000000}"/>
          </ac:spMkLst>
        </pc:spChg>
        <pc:spChg chg="add del mod">
          <ac:chgData name="준목 이" userId="7ae2518ad9eedc1e" providerId="LiveId" clId="{5AA8E2FA-DE3C-43F3-BD7A-A4AF56541CA2}" dt="2025-01-30T13:11:22.054" v="1657" actId="478"/>
          <ac:spMkLst>
            <pc:docMk/>
            <pc:sldMk cId="3215264891" sldId="265"/>
            <ac:spMk id="15" creationId="{00000000-0000-0000-0000-000000000000}"/>
          </ac:spMkLst>
        </pc:spChg>
        <pc:spChg chg="add del mod">
          <ac:chgData name="준목 이" userId="7ae2518ad9eedc1e" providerId="LiveId" clId="{5AA8E2FA-DE3C-43F3-BD7A-A4AF56541CA2}" dt="2025-01-30T13:21:39.836" v="2143" actId="478"/>
          <ac:spMkLst>
            <pc:docMk/>
            <pc:sldMk cId="3215264891" sldId="265"/>
            <ac:spMk id="20" creationId="{657927A0-5C01-3471-A806-58A31C2A078D}"/>
          </ac:spMkLst>
        </pc:spChg>
        <pc:spChg chg="del">
          <ac:chgData name="준목 이" userId="7ae2518ad9eedc1e" providerId="LiveId" clId="{5AA8E2FA-DE3C-43F3-BD7A-A4AF56541CA2}" dt="2025-01-30T13:11:26.422" v="1663" actId="478"/>
          <ac:spMkLst>
            <pc:docMk/>
            <pc:sldMk cId="3215264891" sldId="265"/>
            <ac:spMk id="22" creationId="{00000000-0000-0000-0000-000000000000}"/>
          </ac:spMkLst>
        </pc:spChg>
        <pc:spChg chg="add del mod">
          <ac:chgData name="준목 이" userId="7ae2518ad9eedc1e" providerId="LiveId" clId="{5AA8E2FA-DE3C-43F3-BD7A-A4AF56541CA2}" dt="2025-01-30T13:11:24.166" v="1661" actId="478"/>
          <ac:spMkLst>
            <pc:docMk/>
            <pc:sldMk cId="3215264891" sldId="265"/>
            <ac:spMk id="23" creationId="{00000000-0000-0000-0000-000000000000}"/>
          </ac:spMkLst>
        </pc:spChg>
        <pc:spChg chg="del mod">
          <ac:chgData name="준목 이" userId="7ae2518ad9eedc1e" providerId="LiveId" clId="{5AA8E2FA-DE3C-43F3-BD7A-A4AF56541CA2}" dt="2025-01-30T13:11:25.139" v="1662" actId="478"/>
          <ac:spMkLst>
            <pc:docMk/>
            <pc:sldMk cId="3215264891" sldId="265"/>
            <ac:spMk id="24" creationId="{00000000-0000-0000-0000-000000000000}"/>
          </ac:spMkLst>
        </pc:spChg>
        <pc:spChg chg="add del">
          <ac:chgData name="준목 이" userId="7ae2518ad9eedc1e" providerId="LiveId" clId="{5AA8E2FA-DE3C-43F3-BD7A-A4AF56541CA2}" dt="2025-01-30T13:11:22.758" v="1659" actId="478"/>
          <ac:spMkLst>
            <pc:docMk/>
            <pc:sldMk cId="3215264891" sldId="265"/>
            <ac:spMk id="25" creationId="{00000000-0000-0000-0000-000000000000}"/>
          </ac:spMkLst>
        </pc:spChg>
        <pc:spChg chg="add del">
          <ac:chgData name="준목 이" userId="7ae2518ad9eedc1e" providerId="LiveId" clId="{5AA8E2FA-DE3C-43F3-BD7A-A4AF56541CA2}" dt="2025-01-30T13:11:21.271" v="1653" actId="478"/>
          <ac:spMkLst>
            <pc:docMk/>
            <pc:sldMk cId="3215264891" sldId="265"/>
            <ac:spMk id="26" creationId="{00000000-0000-0000-0000-000000000000}"/>
          </ac:spMkLst>
        </pc:spChg>
        <pc:spChg chg="add del mod">
          <ac:chgData name="준목 이" userId="7ae2518ad9eedc1e" providerId="LiveId" clId="{5AA8E2FA-DE3C-43F3-BD7A-A4AF56541CA2}" dt="2025-01-30T13:11:22.351" v="1658" actId="478"/>
          <ac:spMkLst>
            <pc:docMk/>
            <pc:sldMk cId="3215264891" sldId="265"/>
            <ac:spMk id="27" creationId="{00000000-0000-0000-0000-000000000000}"/>
          </ac:spMkLst>
        </pc:spChg>
        <pc:spChg chg="mod ord">
          <ac:chgData name="준목 이" userId="7ae2518ad9eedc1e" providerId="LiveId" clId="{5AA8E2FA-DE3C-43F3-BD7A-A4AF56541CA2}" dt="2025-01-30T13:45:26.261" v="2588" actId="166"/>
          <ac:spMkLst>
            <pc:docMk/>
            <pc:sldMk cId="3215264891" sldId="265"/>
            <ac:spMk id="28" creationId="{00000000-0000-0000-0000-000000000000}"/>
          </ac:spMkLst>
        </pc:spChg>
        <pc:spChg chg="del">
          <ac:chgData name="준목 이" userId="7ae2518ad9eedc1e" providerId="LiveId" clId="{5AA8E2FA-DE3C-43F3-BD7A-A4AF56541CA2}" dt="2025-01-30T13:15:47.926" v="1855" actId="478"/>
          <ac:spMkLst>
            <pc:docMk/>
            <pc:sldMk cId="3215264891" sldId="265"/>
            <ac:spMk id="29" creationId="{00000000-0000-0000-0000-000000000000}"/>
          </ac:spMkLst>
        </pc:spChg>
        <pc:spChg chg="del">
          <ac:chgData name="준목 이" userId="7ae2518ad9eedc1e" providerId="LiveId" clId="{5AA8E2FA-DE3C-43F3-BD7A-A4AF56541CA2}" dt="2025-01-30T13:15:49.224" v="1856" actId="478"/>
          <ac:spMkLst>
            <pc:docMk/>
            <pc:sldMk cId="3215264891" sldId="265"/>
            <ac:spMk id="30" creationId="{00000000-0000-0000-0000-000000000000}"/>
          </ac:spMkLst>
        </pc:spChg>
        <pc:spChg chg="mod">
          <ac:chgData name="준목 이" userId="7ae2518ad9eedc1e" providerId="LiveId" clId="{5AA8E2FA-DE3C-43F3-BD7A-A4AF56541CA2}" dt="2025-01-30T13:36:35.160" v="2430" actId="207"/>
          <ac:spMkLst>
            <pc:docMk/>
            <pc:sldMk cId="3215264891" sldId="265"/>
            <ac:spMk id="31" creationId="{00000000-0000-0000-0000-000000000000}"/>
          </ac:spMkLst>
        </pc:spChg>
        <pc:spChg chg="add mod">
          <ac:chgData name="준목 이" userId="7ae2518ad9eedc1e" providerId="LiveId" clId="{5AA8E2FA-DE3C-43F3-BD7A-A4AF56541CA2}" dt="2025-01-30T13:35:24.483" v="2425" actId="14100"/>
          <ac:spMkLst>
            <pc:docMk/>
            <pc:sldMk cId="3215264891" sldId="265"/>
            <ac:spMk id="32" creationId="{F141C8EB-1E35-7C19-201A-BA511346ED13}"/>
          </ac:spMkLst>
        </pc:spChg>
        <pc:spChg chg="add del mod">
          <ac:chgData name="준목 이" userId="7ae2518ad9eedc1e" providerId="LiveId" clId="{5AA8E2FA-DE3C-43F3-BD7A-A4AF56541CA2}" dt="2025-01-30T13:25:10.516" v="2244" actId="478"/>
          <ac:spMkLst>
            <pc:docMk/>
            <pc:sldMk cId="3215264891" sldId="265"/>
            <ac:spMk id="38" creationId="{2D47CE37-D7C4-3CDE-3BC0-2E91C57E5ED3}"/>
          </ac:spMkLst>
        </pc:spChg>
        <pc:spChg chg="add mod ord">
          <ac:chgData name="준목 이" userId="7ae2518ad9eedc1e" providerId="LiveId" clId="{5AA8E2FA-DE3C-43F3-BD7A-A4AF56541CA2}" dt="2025-01-30T13:36:28.850" v="2429" actId="207"/>
          <ac:spMkLst>
            <pc:docMk/>
            <pc:sldMk cId="3215264891" sldId="265"/>
            <ac:spMk id="40" creationId="{D40D33DC-91C6-43D4-1642-11BAC28CBC7E}"/>
          </ac:spMkLst>
        </pc:spChg>
        <pc:spChg chg="add mod ord">
          <ac:chgData name="준목 이" userId="7ae2518ad9eedc1e" providerId="LiveId" clId="{5AA8E2FA-DE3C-43F3-BD7A-A4AF56541CA2}" dt="2025-01-30T13:36:28.850" v="2429" actId="207"/>
          <ac:spMkLst>
            <pc:docMk/>
            <pc:sldMk cId="3215264891" sldId="265"/>
            <ac:spMk id="41" creationId="{37E8DC4A-5172-301B-1193-27014656F6F3}"/>
          </ac:spMkLst>
        </pc:spChg>
        <pc:spChg chg="add del mod">
          <ac:chgData name="준목 이" userId="7ae2518ad9eedc1e" providerId="LiveId" clId="{5AA8E2FA-DE3C-43F3-BD7A-A4AF56541CA2}" dt="2025-01-30T13:28:33.579" v="2324" actId="478"/>
          <ac:spMkLst>
            <pc:docMk/>
            <pc:sldMk cId="3215264891" sldId="265"/>
            <ac:spMk id="42" creationId="{8372797F-96E2-5CF6-1364-57DF5B19602A}"/>
          </ac:spMkLst>
        </pc:spChg>
        <pc:spChg chg="add mod">
          <ac:chgData name="준목 이" userId="7ae2518ad9eedc1e" providerId="LiveId" clId="{5AA8E2FA-DE3C-43F3-BD7A-A4AF56541CA2}" dt="2025-01-30T13:35:28.556" v="2426" actId="14100"/>
          <ac:spMkLst>
            <pc:docMk/>
            <pc:sldMk cId="3215264891" sldId="265"/>
            <ac:spMk id="47" creationId="{A7F593D8-7697-BC44-2DD6-6F18E4840F05}"/>
          </ac:spMkLst>
        </pc:spChg>
        <pc:spChg chg="add mod ord">
          <ac:chgData name="준목 이" userId="7ae2518ad9eedc1e" providerId="LiveId" clId="{5AA8E2FA-DE3C-43F3-BD7A-A4AF56541CA2}" dt="2025-01-30T15:08:35.658" v="6778" actId="14100"/>
          <ac:spMkLst>
            <pc:docMk/>
            <pc:sldMk cId="3215264891" sldId="265"/>
            <ac:spMk id="55" creationId="{61E20E55-883E-249E-C7EE-25FC5CBB9674}"/>
          </ac:spMkLst>
        </pc:spChg>
        <pc:spChg chg="add mod">
          <ac:chgData name="준목 이" userId="7ae2518ad9eedc1e" providerId="LiveId" clId="{5AA8E2FA-DE3C-43F3-BD7A-A4AF56541CA2}" dt="2025-01-30T13:32:03.156" v="2378" actId="14100"/>
          <ac:spMkLst>
            <pc:docMk/>
            <pc:sldMk cId="3215264891" sldId="265"/>
            <ac:spMk id="72" creationId="{85497F90-36B2-6540-E932-897FDFD9E590}"/>
          </ac:spMkLst>
        </pc:spChg>
        <pc:spChg chg="add del mod">
          <ac:chgData name="준목 이" userId="7ae2518ad9eedc1e" providerId="LiveId" clId="{5AA8E2FA-DE3C-43F3-BD7A-A4AF56541CA2}" dt="2025-01-30T13:38:38.751" v="2439" actId="478"/>
          <ac:spMkLst>
            <pc:docMk/>
            <pc:sldMk cId="3215264891" sldId="265"/>
            <ac:spMk id="76" creationId="{6FB1916F-063B-E6A6-2BB3-23E8615A9BA7}"/>
          </ac:spMkLst>
        </pc:spChg>
        <pc:spChg chg="add del mod">
          <ac:chgData name="준목 이" userId="7ae2518ad9eedc1e" providerId="LiveId" clId="{5AA8E2FA-DE3C-43F3-BD7A-A4AF56541CA2}" dt="2025-01-30T13:38:38.751" v="2439" actId="478"/>
          <ac:spMkLst>
            <pc:docMk/>
            <pc:sldMk cId="3215264891" sldId="265"/>
            <ac:spMk id="77" creationId="{156DF9A0-7146-214E-2CB7-153F093297FF}"/>
          </ac:spMkLst>
        </pc:spChg>
        <pc:spChg chg="add del mod">
          <ac:chgData name="준목 이" userId="7ae2518ad9eedc1e" providerId="LiveId" clId="{5AA8E2FA-DE3C-43F3-BD7A-A4AF56541CA2}" dt="2025-01-30T13:38:38.751" v="2439" actId="478"/>
          <ac:spMkLst>
            <pc:docMk/>
            <pc:sldMk cId="3215264891" sldId="265"/>
            <ac:spMk id="80" creationId="{2C48D2B1-9895-D251-9114-DBFE9A5D22B2}"/>
          </ac:spMkLst>
        </pc:spChg>
        <pc:spChg chg="add del">
          <ac:chgData name="준목 이" userId="7ae2518ad9eedc1e" providerId="LiveId" clId="{5AA8E2FA-DE3C-43F3-BD7A-A4AF56541CA2}" dt="2025-01-30T13:36:58.552" v="2433" actId="22"/>
          <ac:spMkLst>
            <pc:docMk/>
            <pc:sldMk cId="3215264891" sldId="265"/>
            <ac:spMk id="82" creationId="{A6B60882-4C98-A9EE-2DBA-3FA3F86569B9}"/>
          </ac:spMkLst>
        </pc:spChg>
        <pc:spChg chg="add mod">
          <ac:chgData name="준목 이" userId="7ae2518ad9eedc1e" providerId="LiveId" clId="{5AA8E2FA-DE3C-43F3-BD7A-A4AF56541CA2}" dt="2025-01-30T14:34:31.526" v="5168" actId="1076"/>
          <ac:spMkLst>
            <pc:docMk/>
            <pc:sldMk cId="3215264891" sldId="265"/>
            <ac:spMk id="83" creationId="{49CC3E53-EAA9-E166-AE50-19A5C6B886EA}"/>
          </ac:spMkLst>
        </pc:spChg>
        <pc:spChg chg="add mod">
          <ac:chgData name="준목 이" userId="7ae2518ad9eedc1e" providerId="LiveId" clId="{5AA8E2FA-DE3C-43F3-BD7A-A4AF56541CA2}" dt="2025-01-30T14:35:39.174" v="5201" actId="20577"/>
          <ac:spMkLst>
            <pc:docMk/>
            <pc:sldMk cId="3215264891" sldId="265"/>
            <ac:spMk id="84" creationId="{F4F580CA-A682-BD0D-98E5-DDB8D5AC3E0E}"/>
          </ac:spMkLst>
        </pc:spChg>
        <pc:spChg chg="add del mod">
          <ac:chgData name="준목 이" userId="7ae2518ad9eedc1e" providerId="LiveId" clId="{5AA8E2FA-DE3C-43F3-BD7A-A4AF56541CA2}" dt="2025-01-30T14:36:26.236" v="5226" actId="478"/>
          <ac:spMkLst>
            <pc:docMk/>
            <pc:sldMk cId="3215264891" sldId="265"/>
            <ac:spMk id="85" creationId="{47221B98-CD72-6466-B970-DFA19763594A}"/>
          </ac:spMkLst>
        </pc:spChg>
        <pc:grpChg chg="add mod">
          <ac:chgData name="준목 이" userId="7ae2518ad9eedc1e" providerId="LiveId" clId="{5AA8E2FA-DE3C-43F3-BD7A-A4AF56541CA2}" dt="2025-01-30T13:18:53.760" v="2019" actId="164"/>
          <ac:grpSpMkLst>
            <pc:docMk/>
            <pc:sldMk cId="3215264891" sldId="265"/>
            <ac:grpSpMk id="17" creationId="{9F70C40D-8C87-4A64-475B-7036E31E9803}"/>
          </ac:grpSpMkLst>
        </pc:grpChg>
        <pc:grpChg chg="add mod">
          <ac:chgData name="준목 이" userId="7ae2518ad9eedc1e" providerId="LiveId" clId="{5AA8E2FA-DE3C-43F3-BD7A-A4AF56541CA2}" dt="2025-01-30T13:23:30.631" v="2208" actId="1037"/>
          <ac:grpSpMkLst>
            <pc:docMk/>
            <pc:sldMk cId="3215264891" sldId="265"/>
            <ac:grpSpMk id="21" creationId="{6AAB589C-2F4C-8A39-8F8F-0DEE8F2DAE9A}"/>
          </ac:grpSpMkLst>
        </pc:grpChg>
        <pc:picChg chg="add del mod">
          <ac:chgData name="준목 이" userId="7ae2518ad9eedc1e" providerId="LiveId" clId="{5AA8E2FA-DE3C-43F3-BD7A-A4AF56541CA2}" dt="2025-01-30T13:13:20.565" v="1696" actId="478"/>
          <ac:picMkLst>
            <pc:docMk/>
            <pc:sldMk cId="3215264891" sldId="265"/>
            <ac:picMk id="3" creationId="{2A5DEDA5-B9B2-5288-FC6D-DED3EC440283}"/>
          </ac:picMkLst>
        </pc:picChg>
        <pc:picChg chg="add del mod modCrop">
          <ac:chgData name="준목 이" userId="7ae2518ad9eedc1e" providerId="LiveId" clId="{5AA8E2FA-DE3C-43F3-BD7A-A4AF56541CA2}" dt="2025-01-30T13:13:21.470" v="1697" actId="478"/>
          <ac:picMkLst>
            <pc:docMk/>
            <pc:sldMk cId="3215264891" sldId="265"/>
            <ac:picMk id="5" creationId="{1ABF7674-3310-17C9-762E-8E53848A5BE7}"/>
          </ac:picMkLst>
        </pc:picChg>
        <pc:picChg chg="add mod ord modCrop">
          <ac:chgData name="준목 이" userId="7ae2518ad9eedc1e" providerId="LiveId" clId="{5AA8E2FA-DE3C-43F3-BD7A-A4AF56541CA2}" dt="2025-01-30T13:23:24.428" v="2193" actId="164"/>
          <ac:picMkLst>
            <pc:docMk/>
            <pc:sldMk cId="3215264891" sldId="265"/>
            <ac:picMk id="9" creationId="{9F8C3F42-03BC-BF05-0780-C566F2D82E62}"/>
          </ac:picMkLst>
        </pc:picChg>
        <pc:picChg chg="add mod modCrop">
          <ac:chgData name="준목 이" userId="7ae2518ad9eedc1e" providerId="LiveId" clId="{5AA8E2FA-DE3C-43F3-BD7A-A4AF56541CA2}" dt="2025-01-30T13:23:24.428" v="2193" actId="164"/>
          <ac:picMkLst>
            <pc:docMk/>
            <pc:sldMk cId="3215264891" sldId="265"/>
            <ac:picMk id="11" creationId="{9735C999-32EF-44EB-78AE-9EB8FEF836F8}"/>
          </ac:picMkLst>
        </pc:picChg>
        <pc:picChg chg="add del mod modCrop">
          <ac:chgData name="준목 이" userId="7ae2518ad9eedc1e" providerId="LiveId" clId="{5AA8E2FA-DE3C-43F3-BD7A-A4AF56541CA2}" dt="2025-01-30T13:16:55.393" v="1921" actId="478"/>
          <ac:picMkLst>
            <pc:docMk/>
            <pc:sldMk cId="3215264891" sldId="265"/>
            <ac:picMk id="13" creationId="{4DA52ADF-81BC-3963-8DCA-CAD2EBB47E02}"/>
          </ac:picMkLst>
        </pc:picChg>
        <pc:picChg chg="add mod modCrop">
          <ac:chgData name="준목 이" userId="7ae2518ad9eedc1e" providerId="LiveId" clId="{5AA8E2FA-DE3C-43F3-BD7A-A4AF56541CA2}" dt="2025-01-30T13:23:24.428" v="2193" actId="164"/>
          <ac:picMkLst>
            <pc:docMk/>
            <pc:sldMk cId="3215264891" sldId="265"/>
            <ac:picMk id="16" creationId="{056F28BD-47C6-99F3-B310-A73F0C1D3DF9}"/>
          </ac:picMkLst>
        </pc:picChg>
        <pc:cxnChg chg="add del mod">
          <ac:chgData name="준목 이" userId="7ae2518ad9eedc1e" providerId="LiveId" clId="{5AA8E2FA-DE3C-43F3-BD7A-A4AF56541CA2}" dt="2025-01-30T13:29:31.972" v="2352" actId="478"/>
          <ac:cxnSpMkLst>
            <pc:docMk/>
            <pc:sldMk cId="3215264891" sldId="265"/>
            <ac:cxnSpMk id="19" creationId="{AEACD6EF-9E4F-8388-5E71-1ED120D75674}"/>
          </ac:cxnSpMkLst>
        </pc:cxnChg>
        <pc:cxnChg chg="add del mod">
          <ac:chgData name="준목 이" userId="7ae2518ad9eedc1e" providerId="LiveId" clId="{5AA8E2FA-DE3C-43F3-BD7A-A4AF56541CA2}" dt="2025-01-30T13:24:13.063" v="2219" actId="11529"/>
          <ac:cxnSpMkLst>
            <pc:docMk/>
            <pc:sldMk cId="3215264891" sldId="265"/>
            <ac:cxnSpMk id="34" creationId="{154E9D80-A9AA-2081-B77F-3B097D03365E}"/>
          </ac:cxnSpMkLst>
        </pc:cxnChg>
        <pc:cxnChg chg="add mod">
          <ac:chgData name="준목 이" userId="7ae2518ad9eedc1e" providerId="LiveId" clId="{5AA8E2FA-DE3C-43F3-BD7A-A4AF56541CA2}" dt="2025-01-30T13:36:28.850" v="2429" actId="207"/>
          <ac:cxnSpMkLst>
            <pc:docMk/>
            <pc:sldMk cId="3215264891" sldId="265"/>
            <ac:cxnSpMk id="36" creationId="{FD8F955F-5DFA-FFA0-27BC-FEDFAF6C5CBF}"/>
          </ac:cxnSpMkLst>
        </pc:cxnChg>
        <pc:cxnChg chg="add del mod">
          <ac:chgData name="준목 이" userId="7ae2518ad9eedc1e" providerId="LiveId" clId="{5AA8E2FA-DE3C-43F3-BD7A-A4AF56541CA2}" dt="2025-01-30T13:28:23.335" v="2321" actId="478"/>
          <ac:cxnSpMkLst>
            <pc:docMk/>
            <pc:sldMk cId="3215264891" sldId="265"/>
            <ac:cxnSpMk id="49" creationId="{A0CB281E-AD18-36D2-F5C5-8F1AABA5538E}"/>
          </ac:cxnSpMkLst>
        </pc:cxnChg>
        <pc:cxnChg chg="add mod">
          <ac:chgData name="준목 이" userId="7ae2518ad9eedc1e" providerId="LiveId" clId="{5AA8E2FA-DE3C-43F3-BD7A-A4AF56541CA2}" dt="2025-01-30T15:09:06.347" v="6780" actId="14100"/>
          <ac:cxnSpMkLst>
            <pc:docMk/>
            <pc:sldMk cId="3215264891" sldId="265"/>
            <ac:cxnSpMk id="52" creationId="{90436FC5-86D2-6855-7C88-E4E8D660B9EC}"/>
          </ac:cxnSpMkLst>
        </pc:cxnChg>
        <pc:cxnChg chg="add del mod">
          <ac:chgData name="준목 이" userId="7ae2518ad9eedc1e" providerId="LiveId" clId="{5AA8E2FA-DE3C-43F3-BD7A-A4AF56541CA2}" dt="2025-01-30T13:29:55.807" v="2359" actId="478"/>
          <ac:cxnSpMkLst>
            <pc:docMk/>
            <pc:sldMk cId="3215264891" sldId="265"/>
            <ac:cxnSpMk id="56" creationId="{5D97EA6C-D9BA-D93B-B6AE-4344D1F73A09}"/>
          </ac:cxnSpMkLst>
        </pc:cxnChg>
        <pc:cxnChg chg="add mod">
          <ac:chgData name="준목 이" userId="7ae2518ad9eedc1e" providerId="LiveId" clId="{5AA8E2FA-DE3C-43F3-BD7A-A4AF56541CA2}" dt="2025-01-30T13:36:28.850" v="2429" actId="207"/>
          <ac:cxnSpMkLst>
            <pc:docMk/>
            <pc:sldMk cId="3215264891" sldId="265"/>
            <ac:cxnSpMk id="69" creationId="{8F8169E7-9294-EC7F-0526-CF212AD1CB5B}"/>
          </ac:cxnSpMkLst>
        </pc:cxnChg>
        <pc:cxnChg chg="add mod">
          <ac:chgData name="준목 이" userId="7ae2518ad9eedc1e" providerId="LiveId" clId="{5AA8E2FA-DE3C-43F3-BD7A-A4AF56541CA2}" dt="2025-01-30T15:08:35.658" v="6778" actId="14100"/>
          <ac:cxnSpMkLst>
            <pc:docMk/>
            <pc:sldMk cId="3215264891" sldId="265"/>
            <ac:cxnSpMk id="74" creationId="{E09209C5-CF50-AF7A-1A30-12776673BB80}"/>
          </ac:cxnSpMkLst>
        </pc:cxnChg>
      </pc:sldChg>
      <pc:sldChg chg="modSp del mod">
        <pc:chgData name="준목 이" userId="7ae2518ad9eedc1e" providerId="LiveId" clId="{5AA8E2FA-DE3C-43F3-BD7A-A4AF56541CA2}" dt="2025-01-30T14:16:53.793" v="4197" actId="47"/>
        <pc:sldMkLst>
          <pc:docMk/>
          <pc:sldMk cId="0" sldId="267"/>
        </pc:sldMkLst>
        <pc:spChg chg="mod">
          <ac:chgData name="준목 이" userId="7ae2518ad9eedc1e" providerId="LiveId" clId="{5AA8E2FA-DE3C-43F3-BD7A-A4AF56541CA2}" dt="2025-01-30T13:10:44.820" v="1634" actId="14100"/>
          <ac:spMkLst>
            <pc:docMk/>
            <pc:sldMk cId="0" sldId="267"/>
            <ac:spMk id="5" creationId="{00000000-0000-0000-0000-000000000000}"/>
          </ac:spMkLst>
        </pc:spChg>
      </pc:sldChg>
      <pc:sldChg chg="del">
        <pc:chgData name="준목 이" userId="7ae2518ad9eedc1e" providerId="LiveId" clId="{5AA8E2FA-DE3C-43F3-BD7A-A4AF56541CA2}" dt="2025-01-30T13:36:38.626" v="2431" actId="47"/>
        <pc:sldMkLst>
          <pc:docMk/>
          <pc:sldMk cId="3291752082" sldId="274"/>
        </pc:sldMkLst>
      </pc:sldChg>
      <pc:sldChg chg="add del">
        <pc:chgData name="준목 이" userId="7ae2518ad9eedc1e" providerId="LiveId" clId="{5AA8E2FA-DE3C-43F3-BD7A-A4AF56541CA2}" dt="2025-01-30T13:37:07.168" v="2435" actId="47"/>
        <pc:sldMkLst>
          <pc:docMk/>
          <pc:sldMk cId="672924896" sldId="275"/>
        </pc:sldMkLst>
      </pc:sldChg>
      <pc:sldChg chg="addSp delSp modSp add mod modAnim">
        <pc:chgData name="준목 이" userId="7ae2518ad9eedc1e" providerId="LiveId" clId="{5AA8E2FA-DE3C-43F3-BD7A-A4AF56541CA2}" dt="2025-01-30T15:52:01.553" v="8093" actId="1035"/>
        <pc:sldMkLst>
          <pc:docMk/>
          <pc:sldMk cId="2228112122" sldId="276"/>
        </pc:sldMkLst>
        <pc:spChg chg="add mod">
          <ac:chgData name="준목 이" userId="7ae2518ad9eedc1e" providerId="LiveId" clId="{5AA8E2FA-DE3C-43F3-BD7A-A4AF56541CA2}" dt="2025-01-30T15:52:01.553" v="8093" actId="1035"/>
          <ac:spMkLst>
            <pc:docMk/>
            <pc:sldMk cId="2228112122" sldId="276"/>
            <ac:spMk id="7" creationId="{30D51DC7-79E1-02C8-0E23-95BAE56FFE40}"/>
          </ac:spMkLst>
        </pc:spChg>
        <pc:spChg chg="add mod">
          <ac:chgData name="준목 이" userId="7ae2518ad9eedc1e" providerId="LiveId" clId="{5AA8E2FA-DE3C-43F3-BD7A-A4AF56541CA2}" dt="2025-01-30T15:52:01.553" v="8093" actId="1035"/>
          <ac:spMkLst>
            <pc:docMk/>
            <pc:sldMk cId="2228112122" sldId="276"/>
            <ac:spMk id="20" creationId="{0B7E29FD-3FB2-BEF2-807A-CBD0526C4346}"/>
          </ac:spMkLst>
        </pc:spChg>
        <pc:spChg chg="add mod">
          <ac:chgData name="준목 이" userId="7ae2518ad9eedc1e" providerId="LiveId" clId="{5AA8E2FA-DE3C-43F3-BD7A-A4AF56541CA2}" dt="2025-01-30T15:52:01.553" v="8093" actId="1035"/>
          <ac:spMkLst>
            <pc:docMk/>
            <pc:sldMk cId="2228112122" sldId="276"/>
            <ac:spMk id="24" creationId="{CC05EE92-CB60-4324-F0C4-FBC64836DCC8}"/>
          </ac:spMkLst>
        </pc:spChg>
        <pc:spChg chg="add mod">
          <ac:chgData name="준목 이" userId="7ae2518ad9eedc1e" providerId="LiveId" clId="{5AA8E2FA-DE3C-43F3-BD7A-A4AF56541CA2}" dt="2025-01-30T15:52:01.553" v="8093" actId="1035"/>
          <ac:spMkLst>
            <pc:docMk/>
            <pc:sldMk cId="2228112122" sldId="276"/>
            <ac:spMk id="27" creationId="{F0D673F4-35F6-DDC4-28EC-0CADF0DB1D8B}"/>
          </ac:spMkLst>
        </pc:spChg>
        <pc:spChg chg="del mod">
          <ac:chgData name="준목 이" userId="7ae2518ad9eedc1e" providerId="LiveId" clId="{5AA8E2FA-DE3C-43F3-BD7A-A4AF56541CA2}" dt="2025-01-30T13:40:28.548" v="2471" actId="478"/>
          <ac:spMkLst>
            <pc:docMk/>
            <pc:sldMk cId="2228112122" sldId="276"/>
            <ac:spMk id="28" creationId="{6E9585AC-7D04-ED98-6F7C-78B8B7D3A5D8}"/>
          </ac:spMkLst>
        </pc:spChg>
        <pc:spChg chg="del mod">
          <ac:chgData name="준목 이" userId="7ae2518ad9eedc1e" providerId="LiveId" clId="{5AA8E2FA-DE3C-43F3-BD7A-A4AF56541CA2}" dt="2025-01-30T13:40:03.460" v="2465" actId="478"/>
          <ac:spMkLst>
            <pc:docMk/>
            <pc:sldMk cId="2228112122" sldId="276"/>
            <ac:spMk id="32" creationId="{3A62663B-E3EE-EA2D-6F3E-735F2195D059}"/>
          </ac:spMkLst>
        </pc:spChg>
        <pc:spChg chg="add mod">
          <ac:chgData name="준목 이" userId="7ae2518ad9eedc1e" providerId="LiveId" clId="{5AA8E2FA-DE3C-43F3-BD7A-A4AF56541CA2}" dt="2025-01-30T15:52:01.553" v="8093" actId="1035"/>
          <ac:spMkLst>
            <pc:docMk/>
            <pc:sldMk cId="2228112122" sldId="276"/>
            <ac:spMk id="39" creationId="{7BD07408-B9B7-EEEE-C2C4-6E7BBD473A92}"/>
          </ac:spMkLst>
        </pc:spChg>
        <pc:spChg chg="mod ord">
          <ac:chgData name="준목 이" userId="7ae2518ad9eedc1e" providerId="LiveId" clId="{5AA8E2FA-DE3C-43F3-BD7A-A4AF56541CA2}" dt="2025-01-30T15:52:01.553" v="8093" actId="1035"/>
          <ac:spMkLst>
            <pc:docMk/>
            <pc:sldMk cId="2228112122" sldId="276"/>
            <ac:spMk id="40" creationId="{6EC5EE2C-177A-9476-7DA7-AF2A66C21327}"/>
          </ac:spMkLst>
        </pc:spChg>
        <pc:spChg chg="del">
          <ac:chgData name="준목 이" userId="7ae2518ad9eedc1e" providerId="LiveId" clId="{5AA8E2FA-DE3C-43F3-BD7A-A4AF56541CA2}" dt="2025-01-30T13:38:51.276" v="2440" actId="478"/>
          <ac:spMkLst>
            <pc:docMk/>
            <pc:sldMk cId="2228112122" sldId="276"/>
            <ac:spMk id="41" creationId="{E880CE94-5B1A-4BAA-95C5-3EC7C8521556}"/>
          </ac:spMkLst>
        </pc:spChg>
        <pc:spChg chg="add mod">
          <ac:chgData name="준목 이" userId="7ae2518ad9eedc1e" providerId="LiveId" clId="{5AA8E2FA-DE3C-43F3-BD7A-A4AF56541CA2}" dt="2025-01-30T14:50:13.093" v="5919" actId="1038"/>
          <ac:spMkLst>
            <pc:docMk/>
            <pc:sldMk cId="2228112122" sldId="276"/>
            <ac:spMk id="42" creationId="{449C5A13-1B30-DB10-4705-ED4E79EB5F3E}"/>
          </ac:spMkLst>
        </pc:spChg>
        <pc:spChg chg="add mod">
          <ac:chgData name="준목 이" userId="7ae2518ad9eedc1e" providerId="LiveId" clId="{5AA8E2FA-DE3C-43F3-BD7A-A4AF56541CA2}" dt="2025-01-30T14:50:07.818" v="5917" actId="1038"/>
          <ac:spMkLst>
            <pc:docMk/>
            <pc:sldMk cId="2228112122" sldId="276"/>
            <ac:spMk id="43" creationId="{C97E452A-90B6-104A-E6D2-43E1D2AD43CE}"/>
          </ac:spMkLst>
        </pc:spChg>
        <pc:spChg chg="del">
          <ac:chgData name="준목 이" userId="7ae2518ad9eedc1e" providerId="LiveId" clId="{5AA8E2FA-DE3C-43F3-BD7A-A4AF56541CA2}" dt="2025-01-30T13:38:57.034" v="2445" actId="478"/>
          <ac:spMkLst>
            <pc:docMk/>
            <pc:sldMk cId="2228112122" sldId="276"/>
            <ac:spMk id="47" creationId="{E6BDD929-4E79-5D52-5D4E-5368E83DA4B5}"/>
          </ac:spMkLst>
        </pc:spChg>
        <pc:spChg chg="add mod">
          <ac:chgData name="준목 이" userId="7ae2518ad9eedc1e" providerId="LiveId" clId="{5AA8E2FA-DE3C-43F3-BD7A-A4AF56541CA2}" dt="2025-01-30T14:50:07.818" v="5917" actId="1038"/>
          <ac:spMkLst>
            <pc:docMk/>
            <pc:sldMk cId="2228112122" sldId="276"/>
            <ac:spMk id="48" creationId="{3CB3F08D-5190-E3FF-DF06-26D945C3A025}"/>
          </ac:spMkLst>
        </pc:spChg>
        <pc:spChg chg="add mod">
          <ac:chgData name="준목 이" userId="7ae2518ad9eedc1e" providerId="LiveId" clId="{5AA8E2FA-DE3C-43F3-BD7A-A4AF56541CA2}" dt="2025-01-30T15:52:01.553" v="8093" actId="1035"/>
          <ac:spMkLst>
            <pc:docMk/>
            <pc:sldMk cId="2228112122" sldId="276"/>
            <ac:spMk id="50" creationId="{A96181F4-EC48-84DE-F866-5CDB09CA936E}"/>
          </ac:spMkLst>
        </pc:spChg>
        <pc:spChg chg="add mod">
          <ac:chgData name="준목 이" userId="7ae2518ad9eedc1e" providerId="LiveId" clId="{5AA8E2FA-DE3C-43F3-BD7A-A4AF56541CA2}" dt="2025-01-30T14:50:56.522" v="5930" actId="1038"/>
          <ac:spMkLst>
            <pc:docMk/>
            <pc:sldMk cId="2228112122" sldId="276"/>
            <ac:spMk id="51" creationId="{E83FC12C-FDA8-5D09-D834-14C1156D755E}"/>
          </ac:spMkLst>
        </pc:spChg>
        <pc:spChg chg="del">
          <ac:chgData name="준목 이" userId="7ae2518ad9eedc1e" providerId="LiveId" clId="{5AA8E2FA-DE3C-43F3-BD7A-A4AF56541CA2}" dt="2025-01-30T13:38:55.537" v="2443" actId="478"/>
          <ac:spMkLst>
            <pc:docMk/>
            <pc:sldMk cId="2228112122" sldId="276"/>
            <ac:spMk id="55" creationId="{1FE25CAF-C9DD-CCBE-093D-3478450501A5}"/>
          </ac:spMkLst>
        </pc:spChg>
        <pc:spChg chg="del">
          <ac:chgData name="준목 이" userId="7ae2518ad9eedc1e" providerId="LiveId" clId="{5AA8E2FA-DE3C-43F3-BD7A-A4AF56541CA2}" dt="2025-01-30T13:38:57.883" v="2446" actId="478"/>
          <ac:spMkLst>
            <pc:docMk/>
            <pc:sldMk cId="2228112122" sldId="276"/>
            <ac:spMk id="72" creationId="{CF1BAAA8-D932-E3A0-C9E8-E46D4309A32B}"/>
          </ac:spMkLst>
        </pc:spChg>
        <pc:spChg chg="mod">
          <ac:chgData name="준목 이" userId="7ae2518ad9eedc1e" providerId="LiveId" clId="{5AA8E2FA-DE3C-43F3-BD7A-A4AF56541CA2}" dt="2025-01-30T15:52:01.553" v="8093" actId="1035"/>
          <ac:spMkLst>
            <pc:docMk/>
            <pc:sldMk cId="2228112122" sldId="276"/>
            <ac:spMk id="76" creationId="{E7429E96-F26E-5793-602A-3BA9E0C93CD8}"/>
          </ac:spMkLst>
        </pc:spChg>
        <pc:spChg chg="mod ord">
          <ac:chgData name="준목 이" userId="7ae2518ad9eedc1e" providerId="LiveId" clId="{5AA8E2FA-DE3C-43F3-BD7A-A4AF56541CA2}" dt="2025-01-30T15:52:01.553" v="8093" actId="1035"/>
          <ac:spMkLst>
            <pc:docMk/>
            <pc:sldMk cId="2228112122" sldId="276"/>
            <ac:spMk id="77" creationId="{E03F593B-83D7-6830-7D4E-A3C176793859}"/>
          </ac:spMkLst>
        </pc:spChg>
        <pc:spChg chg="mod">
          <ac:chgData name="준목 이" userId="7ae2518ad9eedc1e" providerId="LiveId" clId="{5AA8E2FA-DE3C-43F3-BD7A-A4AF56541CA2}" dt="2025-01-30T15:52:01.553" v="8093" actId="1035"/>
          <ac:spMkLst>
            <pc:docMk/>
            <pc:sldMk cId="2228112122" sldId="276"/>
            <ac:spMk id="80" creationId="{20234A76-0111-2650-B91A-930CFA782EC2}"/>
          </ac:spMkLst>
        </pc:spChg>
        <pc:grpChg chg="del">
          <ac:chgData name="준목 이" userId="7ae2518ad9eedc1e" providerId="LiveId" clId="{5AA8E2FA-DE3C-43F3-BD7A-A4AF56541CA2}" dt="2025-01-30T13:39:02.922" v="2447" actId="165"/>
          <ac:grpSpMkLst>
            <pc:docMk/>
            <pc:sldMk cId="2228112122" sldId="276"/>
            <ac:grpSpMk id="21" creationId="{03091696-DFD9-9D01-B3D2-D7553ED75245}"/>
          </ac:grpSpMkLst>
        </pc:grpChg>
        <pc:picChg chg="add mod ord modCrop">
          <ac:chgData name="준목 이" userId="7ae2518ad9eedc1e" providerId="LiveId" clId="{5AA8E2FA-DE3C-43F3-BD7A-A4AF56541CA2}" dt="2025-01-30T13:49:42.421" v="2702" actId="166"/>
          <ac:picMkLst>
            <pc:docMk/>
            <pc:sldMk cId="2228112122" sldId="276"/>
            <ac:picMk id="6" creationId="{3B3789C7-089F-CB91-5BD3-4FC81A9B7225}"/>
          </ac:picMkLst>
        </pc:picChg>
        <pc:picChg chg="mod topLvl modCrop">
          <ac:chgData name="준목 이" userId="7ae2518ad9eedc1e" providerId="LiveId" clId="{5AA8E2FA-DE3C-43F3-BD7A-A4AF56541CA2}" dt="2025-01-30T13:42:24.763" v="2495" actId="732"/>
          <ac:picMkLst>
            <pc:docMk/>
            <pc:sldMk cId="2228112122" sldId="276"/>
            <ac:picMk id="9" creationId="{A7A88355-9E52-D6A0-9EC5-AF03B16D8AFC}"/>
          </ac:picMkLst>
        </pc:picChg>
        <pc:picChg chg="del mod topLvl">
          <ac:chgData name="준목 이" userId="7ae2518ad9eedc1e" providerId="LiveId" clId="{5AA8E2FA-DE3C-43F3-BD7A-A4AF56541CA2}" dt="2025-01-30T13:39:04.374" v="2448" actId="478"/>
          <ac:picMkLst>
            <pc:docMk/>
            <pc:sldMk cId="2228112122" sldId="276"/>
            <ac:picMk id="11" creationId="{12D3E68B-E746-B2E4-D5F3-A4EE728DD011}"/>
          </ac:picMkLst>
        </pc:picChg>
        <pc:picChg chg="del mod topLvl">
          <ac:chgData name="준목 이" userId="7ae2518ad9eedc1e" providerId="LiveId" clId="{5AA8E2FA-DE3C-43F3-BD7A-A4AF56541CA2}" dt="2025-01-30T13:39:05.228" v="2449" actId="478"/>
          <ac:picMkLst>
            <pc:docMk/>
            <pc:sldMk cId="2228112122" sldId="276"/>
            <ac:picMk id="16" creationId="{E946B727-8C5E-9DA0-F98C-CB54A20FEF91}"/>
          </ac:picMkLst>
        </pc:picChg>
        <pc:cxnChg chg="add mod">
          <ac:chgData name="준목 이" userId="7ae2518ad9eedc1e" providerId="LiveId" clId="{5AA8E2FA-DE3C-43F3-BD7A-A4AF56541CA2}" dt="2025-01-30T13:45:43.923" v="2593" actId="14100"/>
          <ac:cxnSpMkLst>
            <pc:docMk/>
            <pc:sldMk cId="2228112122" sldId="276"/>
            <ac:cxnSpMk id="8" creationId="{B66E197E-2B60-CD40-31BC-ABC9D9EE7748}"/>
          </ac:cxnSpMkLst>
        </pc:cxnChg>
        <pc:cxnChg chg="add mod">
          <ac:chgData name="준목 이" userId="7ae2518ad9eedc1e" providerId="LiveId" clId="{5AA8E2FA-DE3C-43F3-BD7A-A4AF56541CA2}" dt="2025-01-30T14:50:56.522" v="5930" actId="1038"/>
          <ac:cxnSpMkLst>
            <pc:docMk/>
            <pc:sldMk cId="2228112122" sldId="276"/>
            <ac:cxnSpMk id="17" creationId="{F0C871A0-B92E-F973-089D-D7B4144F402F}"/>
          </ac:cxnSpMkLst>
        </pc:cxnChg>
        <pc:cxnChg chg="add mod">
          <ac:chgData name="준목 이" userId="7ae2518ad9eedc1e" providerId="LiveId" clId="{5AA8E2FA-DE3C-43F3-BD7A-A4AF56541CA2}" dt="2025-01-30T14:50:13.093" v="5919" actId="1038"/>
          <ac:cxnSpMkLst>
            <pc:docMk/>
            <pc:sldMk cId="2228112122" sldId="276"/>
            <ac:cxnSpMk id="23" creationId="{F01AA561-C94A-47C6-D7A8-61F3DFD54DF8}"/>
          </ac:cxnSpMkLst>
        </pc:cxnChg>
        <pc:cxnChg chg="add mod">
          <ac:chgData name="준목 이" userId="7ae2518ad9eedc1e" providerId="LiveId" clId="{5AA8E2FA-DE3C-43F3-BD7A-A4AF56541CA2}" dt="2025-01-30T14:50:07.818" v="5917" actId="1038"/>
          <ac:cxnSpMkLst>
            <pc:docMk/>
            <pc:sldMk cId="2228112122" sldId="276"/>
            <ac:cxnSpMk id="26" creationId="{A0621911-03AE-6FC7-892B-3DD0A41EF2E5}"/>
          </ac:cxnSpMkLst>
        </pc:cxnChg>
        <pc:cxnChg chg="add mod">
          <ac:chgData name="준목 이" userId="7ae2518ad9eedc1e" providerId="LiveId" clId="{5AA8E2FA-DE3C-43F3-BD7A-A4AF56541CA2}" dt="2025-01-30T15:04:51.932" v="6728" actId="14100"/>
          <ac:cxnSpMkLst>
            <pc:docMk/>
            <pc:sldMk cId="2228112122" sldId="276"/>
            <ac:cxnSpMk id="33" creationId="{6D200350-B12B-0127-8A68-98476A5F305A}"/>
          </ac:cxnSpMkLst>
        </pc:cxnChg>
        <pc:cxnChg chg="del mod">
          <ac:chgData name="준목 이" userId="7ae2518ad9eedc1e" providerId="LiveId" clId="{5AA8E2FA-DE3C-43F3-BD7A-A4AF56541CA2}" dt="2025-01-30T13:40:05.036" v="2466" actId="478"/>
          <ac:cxnSpMkLst>
            <pc:docMk/>
            <pc:sldMk cId="2228112122" sldId="276"/>
            <ac:cxnSpMk id="36" creationId="{545A814A-CE22-EC96-EA7B-E1F909A1A913}"/>
          </ac:cxnSpMkLst>
        </pc:cxnChg>
        <pc:cxnChg chg="del mod">
          <ac:chgData name="준목 이" userId="7ae2518ad9eedc1e" providerId="LiveId" clId="{5AA8E2FA-DE3C-43F3-BD7A-A4AF56541CA2}" dt="2025-01-30T13:38:52.367" v="2441" actId="478"/>
          <ac:cxnSpMkLst>
            <pc:docMk/>
            <pc:sldMk cId="2228112122" sldId="276"/>
            <ac:cxnSpMk id="52" creationId="{85082956-A317-0555-1CA3-959534B473E9}"/>
          </ac:cxnSpMkLst>
        </pc:cxnChg>
        <pc:cxnChg chg="del mod">
          <ac:chgData name="준목 이" userId="7ae2518ad9eedc1e" providerId="LiveId" clId="{5AA8E2FA-DE3C-43F3-BD7A-A4AF56541CA2}" dt="2025-01-30T13:38:53.588" v="2442" actId="478"/>
          <ac:cxnSpMkLst>
            <pc:docMk/>
            <pc:sldMk cId="2228112122" sldId="276"/>
            <ac:cxnSpMk id="69" creationId="{67F14D67-554B-D6F2-3A7F-B71DBD5A8730}"/>
          </ac:cxnSpMkLst>
        </pc:cxnChg>
        <pc:cxnChg chg="del mod">
          <ac:chgData name="준목 이" userId="7ae2518ad9eedc1e" providerId="LiveId" clId="{5AA8E2FA-DE3C-43F3-BD7A-A4AF56541CA2}" dt="2025-01-30T13:38:56.259" v="2444" actId="478"/>
          <ac:cxnSpMkLst>
            <pc:docMk/>
            <pc:sldMk cId="2228112122" sldId="276"/>
            <ac:cxnSpMk id="74" creationId="{795A7D36-333E-A9AD-8C0D-EBFA36107C62}"/>
          </ac:cxnSpMkLst>
        </pc:cxnChg>
      </pc:sldChg>
      <pc:sldChg chg="addSp delSp modSp add mod delAnim modAnim">
        <pc:chgData name="준목 이" userId="7ae2518ad9eedc1e" providerId="LiveId" clId="{5AA8E2FA-DE3C-43F3-BD7A-A4AF56541CA2}" dt="2025-01-30T15:08:58.436" v="6779" actId="14100"/>
        <pc:sldMkLst>
          <pc:docMk/>
          <pc:sldMk cId="626550231" sldId="277"/>
        </pc:sldMkLst>
        <pc:spChg chg="del">
          <ac:chgData name="준목 이" userId="7ae2518ad9eedc1e" providerId="LiveId" clId="{5AA8E2FA-DE3C-43F3-BD7A-A4AF56541CA2}" dt="2025-01-30T14:17:20.410" v="4201" actId="478"/>
          <ac:spMkLst>
            <pc:docMk/>
            <pc:sldMk cId="626550231" sldId="277"/>
            <ac:spMk id="7" creationId="{628269F0-062B-B626-A50A-5E14057DBF5D}"/>
          </ac:spMkLst>
        </pc:spChg>
        <pc:spChg chg="add mod">
          <ac:chgData name="준목 이" userId="7ae2518ad9eedc1e" providerId="LiveId" clId="{5AA8E2FA-DE3C-43F3-BD7A-A4AF56541CA2}" dt="2025-01-30T14:18:06.013" v="4218"/>
          <ac:spMkLst>
            <pc:docMk/>
            <pc:sldMk cId="626550231" sldId="277"/>
            <ac:spMk id="10" creationId="{5F0E9345-3FFF-CBC4-18ED-3ADDD31C89B6}"/>
          </ac:spMkLst>
        </pc:spChg>
        <pc:spChg chg="del">
          <ac:chgData name="준목 이" userId="7ae2518ad9eedc1e" providerId="LiveId" clId="{5AA8E2FA-DE3C-43F3-BD7A-A4AF56541CA2}" dt="2025-01-30T14:17:38.788" v="4213" actId="478"/>
          <ac:spMkLst>
            <pc:docMk/>
            <pc:sldMk cId="626550231" sldId="277"/>
            <ac:spMk id="20" creationId="{F3D9198B-B9E7-E5B0-BA35-91CE6097327E}"/>
          </ac:spMkLst>
        </pc:spChg>
        <pc:spChg chg="del">
          <ac:chgData name="준목 이" userId="7ae2518ad9eedc1e" providerId="LiveId" clId="{5AA8E2FA-DE3C-43F3-BD7A-A4AF56541CA2}" dt="2025-01-30T14:17:32.708" v="4208" actId="478"/>
          <ac:spMkLst>
            <pc:docMk/>
            <pc:sldMk cId="626550231" sldId="277"/>
            <ac:spMk id="24" creationId="{6C970933-9C22-D1D7-385F-294A53F0BB5D}"/>
          </ac:spMkLst>
        </pc:spChg>
        <pc:spChg chg="mod">
          <ac:chgData name="준목 이" userId="7ae2518ad9eedc1e" providerId="LiveId" clId="{5AA8E2FA-DE3C-43F3-BD7A-A4AF56541CA2}" dt="2025-01-30T15:01:31.465" v="6376" actId="1035"/>
          <ac:spMkLst>
            <pc:docMk/>
            <pc:sldMk cId="626550231" sldId="277"/>
            <ac:spMk id="27" creationId="{25C7803A-7C31-257B-B90C-E24A8B4F5DD7}"/>
          </ac:spMkLst>
        </pc:spChg>
        <pc:spChg chg="add mod">
          <ac:chgData name="준목 이" userId="7ae2518ad9eedc1e" providerId="LiveId" clId="{5AA8E2FA-DE3C-43F3-BD7A-A4AF56541CA2}" dt="2025-01-30T15:05:45.508" v="6733" actId="14100"/>
          <ac:spMkLst>
            <pc:docMk/>
            <pc:sldMk cId="626550231" sldId="277"/>
            <ac:spMk id="36" creationId="{9C07BE92-235A-DAB3-BF96-EA6F0B519CE1}"/>
          </ac:spMkLst>
        </pc:spChg>
        <pc:spChg chg="add mod">
          <ac:chgData name="준목 이" userId="7ae2518ad9eedc1e" providerId="LiveId" clId="{5AA8E2FA-DE3C-43F3-BD7A-A4AF56541CA2}" dt="2025-01-30T15:01:37.176" v="6382" actId="1036"/>
          <ac:spMkLst>
            <pc:docMk/>
            <pc:sldMk cId="626550231" sldId="277"/>
            <ac:spMk id="38" creationId="{38C6F312-E249-C6C9-8858-F0155B65A3CE}"/>
          </ac:spMkLst>
        </pc:spChg>
        <pc:spChg chg="del">
          <ac:chgData name="준목 이" userId="7ae2518ad9eedc1e" providerId="LiveId" clId="{5AA8E2FA-DE3C-43F3-BD7A-A4AF56541CA2}" dt="2025-01-30T14:17:37.529" v="4212" actId="478"/>
          <ac:spMkLst>
            <pc:docMk/>
            <pc:sldMk cId="626550231" sldId="277"/>
            <ac:spMk id="39" creationId="{32C89CAD-73CD-323E-B495-6D0C35C548D3}"/>
          </ac:spMkLst>
        </pc:spChg>
        <pc:spChg chg="mod">
          <ac:chgData name="준목 이" userId="7ae2518ad9eedc1e" providerId="LiveId" clId="{5AA8E2FA-DE3C-43F3-BD7A-A4AF56541CA2}" dt="2025-01-30T14:52:02.893" v="5956" actId="14100"/>
          <ac:spMkLst>
            <pc:docMk/>
            <pc:sldMk cId="626550231" sldId="277"/>
            <ac:spMk id="40" creationId="{F442C51F-339A-174E-8FC7-BE27BC573EF9}"/>
          </ac:spMkLst>
        </pc:spChg>
        <pc:spChg chg="add mod">
          <ac:chgData name="준목 이" userId="7ae2518ad9eedc1e" providerId="LiveId" clId="{5AA8E2FA-DE3C-43F3-BD7A-A4AF56541CA2}" dt="2025-01-30T15:01:37.176" v="6382" actId="1036"/>
          <ac:spMkLst>
            <pc:docMk/>
            <pc:sldMk cId="626550231" sldId="277"/>
            <ac:spMk id="41" creationId="{C46118D3-5209-4691-702F-03AB43B84BE2}"/>
          </ac:spMkLst>
        </pc:spChg>
        <pc:spChg chg="del">
          <ac:chgData name="준목 이" userId="7ae2518ad9eedc1e" providerId="LiveId" clId="{5AA8E2FA-DE3C-43F3-BD7A-A4AF56541CA2}" dt="2025-01-30T14:17:40.469" v="4214" actId="478"/>
          <ac:spMkLst>
            <pc:docMk/>
            <pc:sldMk cId="626550231" sldId="277"/>
            <ac:spMk id="42" creationId="{A2D2593F-C8F9-0085-161B-42E56EA83E8B}"/>
          </ac:spMkLst>
        </pc:spChg>
        <pc:spChg chg="del">
          <ac:chgData name="준목 이" userId="7ae2518ad9eedc1e" providerId="LiveId" clId="{5AA8E2FA-DE3C-43F3-BD7A-A4AF56541CA2}" dt="2025-01-30T14:17:29.700" v="4207" actId="478"/>
          <ac:spMkLst>
            <pc:docMk/>
            <pc:sldMk cId="626550231" sldId="277"/>
            <ac:spMk id="43" creationId="{34849947-B3C4-BF8D-47D3-984DECEB1D8F}"/>
          </ac:spMkLst>
        </pc:spChg>
        <pc:spChg chg="add mod">
          <ac:chgData name="준목 이" userId="7ae2518ad9eedc1e" providerId="LiveId" clId="{5AA8E2FA-DE3C-43F3-BD7A-A4AF56541CA2}" dt="2025-01-30T15:01:31.465" v="6376" actId="1035"/>
          <ac:spMkLst>
            <pc:docMk/>
            <pc:sldMk cId="626550231" sldId="277"/>
            <ac:spMk id="45" creationId="{7A3A87E2-D411-92AB-AF9F-F18606876B96}"/>
          </ac:spMkLst>
        </pc:spChg>
        <pc:spChg chg="add mod">
          <ac:chgData name="준목 이" userId="7ae2518ad9eedc1e" providerId="LiveId" clId="{5AA8E2FA-DE3C-43F3-BD7A-A4AF56541CA2}" dt="2025-01-30T15:01:37.176" v="6382" actId="1036"/>
          <ac:spMkLst>
            <pc:docMk/>
            <pc:sldMk cId="626550231" sldId="277"/>
            <ac:spMk id="46" creationId="{43E233F3-81D0-89C0-05BC-6212F750CB4F}"/>
          </ac:spMkLst>
        </pc:spChg>
        <pc:spChg chg="mod">
          <ac:chgData name="준목 이" userId="7ae2518ad9eedc1e" providerId="LiveId" clId="{5AA8E2FA-DE3C-43F3-BD7A-A4AF56541CA2}" dt="2025-01-30T15:01:26.708" v="6372" actId="1035"/>
          <ac:spMkLst>
            <pc:docMk/>
            <pc:sldMk cId="626550231" sldId="277"/>
            <ac:spMk id="48" creationId="{9AB22FED-19B7-412C-41A8-8B73C1878C15}"/>
          </ac:spMkLst>
        </pc:spChg>
        <pc:spChg chg="add mod">
          <ac:chgData name="준목 이" userId="7ae2518ad9eedc1e" providerId="LiveId" clId="{5AA8E2FA-DE3C-43F3-BD7A-A4AF56541CA2}" dt="2025-01-30T15:02:29.674" v="6535" actId="20577"/>
          <ac:spMkLst>
            <pc:docMk/>
            <pc:sldMk cId="626550231" sldId="277"/>
            <ac:spMk id="49" creationId="{19713DA5-0250-8D1E-66F3-FE179967E329}"/>
          </ac:spMkLst>
        </pc:spChg>
        <pc:spChg chg="del mod">
          <ac:chgData name="준목 이" userId="7ae2518ad9eedc1e" providerId="LiveId" clId="{5AA8E2FA-DE3C-43F3-BD7A-A4AF56541CA2}" dt="2025-01-30T14:17:28.829" v="4206" actId="478"/>
          <ac:spMkLst>
            <pc:docMk/>
            <pc:sldMk cId="626550231" sldId="277"/>
            <ac:spMk id="50" creationId="{579FF438-D778-8DF2-A757-FD7F05C262CC}"/>
          </ac:spMkLst>
        </pc:spChg>
        <pc:spChg chg="del">
          <ac:chgData name="준목 이" userId="7ae2518ad9eedc1e" providerId="LiveId" clId="{5AA8E2FA-DE3C-43F3-BD7A-A4AF56541CA2}" dt="2025-01-30T14:17:27.108" v="4204" actId="478"/>
          <ac:spMkLst>
            <pc:docMk/>
            <pc:sldMk cId="626550231" sldId="277"/>
            <ac:spMk id="51" creationId="{43186073-C302-AD46-3335-1253C26AECE0}"/>
          </ac:spMkLst>
        </pc:spChg>
        <pc:spChg chg="add mod">
          <ac:chgData name="준목 이" userId="7ae2518ad9eedc1e" providerId="LiveId" clId="{5AA8E2FA-DE3C-43F3-BD7A-A4AF56541CA2}" dt="2025-01-30T15:02:39.434" v="6537" actId="571"/>
          <ac:spMkLst>
            <pc:docMk/>
            <pc:sldMk cId="626550231" sldId="277"/>
            <ac:spMk id="52" creationId="{799B62D7-949D-F42B-F24C-ECC6C5B2A34A}"/>
          </ac:spMkLst>
        </pc:spChg>
        <pc:spChg chg="add mod">
          <ac:chgData name="준목 이" userId="7ae2518ad9eedc1e" providerId="LiveId" clId="{5AA8E2FA-DE3C-43F3-BD7A-A4AF56541CA2}" dt="2025-01-30T15:03:58.185" v="6725" actId="20577"/>
          <ac:spMkLst>
            <pc:docMk/>
            <pc:sldMk cId="626550231" sldId="277"/>
            <ac:spMk id="53" creationId="{4C1DCC98-7BFA-874A-6802-A7157D393CD6}"/>
          </ac:spMkLst>
        </pc:spChg>
        <pc:spChg chg="del">
          <ac:chgData name="준목 이" userId="7ae2518ad9eedc1e" providerId="LiveId" clId="{5AA8E2FA-DE3C-43F3-BD7A-A4AF56541CA2}" dt="2025-01-30T14:17:35.292" v="4210" actId="478"/>
          <ac:spMkLst>
            <pc:docMk/>
            <pc:sldMk cId="626550231" sldId="277"/>
            <ac:spMk id="76" creationId="{9535923E-875D-28CB-3B50-A5D7EE6EFEB4}"/>
          </ac:spMkLst>
        </pc:spChg>
        <pc:spChg chg="del">
          <ac:chgData name="준목 이" userId="7ae2518ad9eedc1e" providerId="LiveId" clId="{5AA8E2FA-DE3C-43F3-BD7A-A4AF56541CA2}" dt="2025-01-30T14:17:21.068" v="4202" actId="478"/>
          <ac:spMkLst>
            <pc:docMk/>
            <pc:sldMk cId="626550231" sldId="277"/>
            <ac:spMk id="77" creationId="{7665DF3A-719C-6038-973B-6EF10CEE3F0C}"/>
          </ac:spMkLst>
        </pc:spChg>
        <pc:spChg chg="mod">
          <ac:chgData name="준목 이" userId="7ae2518ad9eedc1e" providerId="LiveId" clId="{5AA8E2FA-DE3C-43F3-BD7A-A4AF56541CA2}" dt="2025-01-30T15:05:42.860" v="6732" actId="14100"/>
          <ac:spMkLst>
            <pc:docMk/>
            <pc:sldMk cId="626550231" sldId="277"/>
            <ac:spMk id="80" creationId="{B320495C-66A8-A6F3-6A09-A1A4D682B59B}"/>
          </ac:spMkLst>
        </pc:spChg>
        <pc:grpChg chg="add del mod">
          <ac:chgData name="준목 이" userId="7ae2518ad9eedc1e" providerId="LiveId" clId="{5AA8E2FA-DE3C-43F3-BD7A-A4AF56541CA2}" dt="2025-01-30T14:20:26.575" v="4253" actId="165"/>
          <ac:grpSpMkLst>
            <pc:docMk/>
            <pc:sldMk cId="626550231" sldId="277"/>
            <ac:grpSpMk id="2" creationId="{4045460B-9142-F774-B3AD-94F654E8C081}"/>
          </ac:grpSpMkLst>
        </pc:grpChg>
        <pc:grpChg chg="add del mod">
          <ac:chgData name="준목 이" userId="7ae2518ad9eedc1e" providerId="LiveId" clId="{5AA8E2FA-DE3C-43F3-BD7A-A4AF56541CA2}" dt="2025-01-30T14:20:34.667" v="4255" actId="165"/>
          <ac:grpSpMkLst>
            <pc:docMk/>
            <pc:sldMk cId="626550231" sldId="277"/>
            <ac:grpSpMk id="11" creationId="{4A1D2178-A395-00DA-9685-BFD9FEACCD97}"/>
          </ac:grpSpMkLst>
        </pc:grpChg>
        <pc:grpChg chg="add mod ord">
          <ac:chgData name="준목 이" userId="7ae2518ad9eedc1e" providerId="LiveId" clId="{5AA8E2FA-DE3C-43F3-BD7A-A4AF56541CA2}" dt="2025-01-30T14:23:47.698" v="4336" actId="167"/>
          <ac:grpSpMkLst>
            <pc:docMk/>
            <pc:sldMk cId="626550231" sldId="277"/>
            <ac:grpSpMk id="21" creationId="{C1A9A336-23C8-F734-BA0D-A295C418F337}"/>
          </ac:grpSpMkLst>
        </pc:grpChg>
        <pc:picChg chg="mod ord topLvl">
          <ac:chgData name="준목 이" userId="7ae2518ad9eedc1e" providerId="LiveId" clId="{5AA8E2FA-DE3C-43F3-BD7A-A4AF56541CA2}" dt="2025-01-30T14:20:26.575" v="4253" actId="165"/>
          <ac:picMkLst>
            <pc:docMk/>
            <pc:sldMk cId="626550231" sldId="277"/>
            <ac:picMk id="3" creationId="{EE5EE5D4-CA14-BE59-5978-12E41B35863A}"/>
          </ac:picMkLst>
        </pc:picChg>
        <pc:picChg chg="mod topLvl">
          <ac:chgData name="준목 이" userId="7ae2518ad9eedc1e" providerId="LiveId" clId="{5AA8E2FA-DE3C-43F3-BD7A-A4AF56541CA2}" dt="2025-01-30T14:20:26.575" v="4253" actId="165"/>
          <ac:picMkLst>
            <pc:docMk/>
            <pc:sldMk cId="626550231" sldId="277"/>
            <ac:picMk id="4" creationId="{1954509E-F893-0062-59A7-E16F40F9D22C}"/>
          </ac:picMkLst>
        </pc:picChg>
        <pc:picChg chg="add del mod topLvl modCrop">
          <ac:chgData name="준목 이" userId="7ae2518ad9eedc1e" providerId="LiveId" clId="{5AA8E2FA-DE3C-43F3-BD7A-A4AF56541CA2}" dt="2025-01-30T14:20:26.575" v="4253" actId="165"/>
          <ac:picMkLst>
            <pc:docMk/>
            <pc:sldMk cId="626550231" sldId="277"/>
            <ac:picMk id="5" creationId="{D90C47C6-782A-AA5F-75A4-42E48C12F786}"/>
          </ac:picMkLst>
        </pc:picChg>
        <pc:picChg chg="del">
          <ac:chgData name="준목 이" userId="7ae2518ad9eedc1e" providerId="LiveId" clId="{5AA8E2FA-DE3C-43F3-BD7A-A4AF56541CA2}" dt="2025-01-30T14:17:18.097" v="4200" actId="478"/>
          <ac:picMkLst>
            <pc:docMk/>
            <pc:sldMk cId="626550231" sldId="277"/>
            <ac:picMk id="6" creationId="{525EFD2C-546B-DB39-07A1-A11747119D59}"/>
          </ac:picMkLst>
        </pc:picChg>
        <pc:picChg chg="del">
          <ac:chgData name="준목 이" userId="7ae2518ad9eedc1e" providerId="LiveId" clId="{5AA8E2FA-DE3C-43F3-BD7A-A4AF56541CA2}" dt="2025-01-30T14:17:14.075" v="4199" actId="478"/>
          <ac:picMkLst>
            <pc:docMk/>
            <pc:sldMk cId="626550231" sldId="277"/>
            <ac:picMk id="9" creationId="{4BA0B118-59B6-DA2D-40AD-3E55B0013817}"/>
          </ac:picMkLst>
        </pc:picChg>
        <pc:picChg chg="mod ord topLvl">
          <ac:chgData name="준목 이" userId="7ae2518ad9eedc1e" providerId="LiveId" clId="{5AA8E2FA-DE3C-43F3-BD7A-A4AF56541CA2}" dt="2025-01-30T14:22:56.767" v="4305" actId="164"/>
          <ac:picMkLst>
            <pc:docMk/>
            <pc:sldMk cId="626550231" sldId="277"/>
            <ac:picMk id="12" creationId="{E5C39951-4B42-E1B9-C46D-73C25DEE1DBC}"/>
          </ac:picMkLst>
        </pc:picChg>
        <pc:picChg chg="mod topLvl modCrop">
          <ac:chgData name="준목 이" userId="7ae2518ad9eedc1e" providerId="LiveId" clId="{5AA8E2FA-DE3C-43F3-BD7A-A4AF56541CA2}" dt="2025-01-30T14:22:56.767" v="4305" actId="164"/>
          <ac:picMkLst>
            <pc:docMk/>
            <pc:sldMk cId="626550231" sldId="277"/>
            <ac:picMk id="13" creationId="{C2E17ADB-EE54-61B4-6D0F-27A57C089A96}"/>
          </ac:picMkLst>
        </pc:picChg>
        <pc:picChg chg="mod ord topLvl modCrop">
          <ac:chgData name="준목 이" userId="7ae2518ad9eedc1e" providerId="LiveId" clId="{5AA8E2FA-DE3C-43F3-BD7A-A4AF56541CA2}" dt="2025-01-30T14:22:56.767" v="4305" actId="164"/>
          <ac:picMkLst>
            <pc:docMk/>
            <pc:sldMk cId="626550231" sldId="277"/>
            <ac:picMk id="14" creationId="{FC4CC589-5068-158B-AAFE-99064BE760FE}"/>
          </ac:picMkLst>
        </pc:picChg>
        <pc:cxnChg chg="mod">
          <ac:chgData name="준목 이" userId="7ae2518ad9eedc1e" providerId="LiveId" clId="{5AA8E2FA-DE3C-43F3-BD7A-A4AF56541CA2}" dt="2025-01-30T15:08:58.436" v="6779" actId="14100"/>
          <ac:cxnSpMkLst>
            <pc:docMk/>
            <pc:sldMk cId="626550231" sldId="277"/>
            <ac:cxnSpMk id="8" creationId="{026E184C-5BE2-8C27-9757-D692D30B0794}"/>
          </ac:cxnSpMkLst>
        </pc:cxnChg>
        <pc:cxnChg chg="del mod">
          <ac:chgData name="준목 이" userId="7ae2518ad9eedc1e" providerId="LiveId" clId="{5AA8E2FA-DE3C-43F3-BD7A-A4AF56541CA2}" dt="2025-01-30T14:17:36" v="4211" actId="478"/>
          <ac:cxnSpMkLst>
            <pc:docMk/>
            <pc:sldMk cId="626550231" sldId="277"/>
            <ac:cxnSpMk id="17" creationId="{57E5F7B8-7995-44D1-5758-1E9A6F54F00A}"/>
          </ac:cxnSpMkLst>
        </pc:cxnChg>
        <pc:cxnChg chg="del mod">
          <ac:chgData name="준목 이" userId="7ae2518ad9eedc1e" providerId="LiveId" clId="{5AA8E2FA-DE3C-43F3-BD7A-A4AF56541CA2}" dt="2025-01-30T14:17:34.063" v="4209" actId="478"/>
          <ac:cxnSpMkLst>
            <pc:docMk/>
            <pc:sldMk cId="626550231" sldId="277"/>
            <ac:cxnSpMk id="23" creationId="{992FCB50-21F1-B0D7-4E44-4C1242BD2700}"/>
          </ac:cxnSpMkLst>
        </pc:cxnChg>
        <pc:cxnChg chg="mod">
          <ac:chgData name="준목 이" userId="7ae2518ad9eedc1e" providerId="LiveId" clId="{5AA8E2FA-DE3C-43F3-BD7A-A4AF56541CA2}" dt="2025-01-30T15:05:42.860" v="6732" actId="14100"/>
          <ac:cxnSpMkLst>
            <pc:docMk/>
            <pc:sldMk cId="626550231" sldId="277"/>
            <ac:cxnSpMk id="26" creationId="{C93866F0-D7CF-B4D3-E581-E62F2B3CA028}"/>
          </ac:cxnSpMkLst>
        </pc:cxnChg>
        <pc:cxnChg chg="del mod">
          <ac:chgData name="준목 이" userId="7ae2518ad9eedc1e" providerId="LiveId" clId="{5AA8E2FA-DE3C-43F3-BD7A-A4AF56541CA2}" dt="2025-01-30T14:17:23.993" v="4203" actId="478"/>
          <ac:cxnSpMkLst>
            <pc:docMk/>
            <pc:sldMk cId="626550231" sldId="277"/>
            <ac:cxnSpMk id="33" creationId="{15DCD26F-1BC1-D1D5-42E5-45747F46A665}"/>
          </ac:cxnSpMkLst>
        </pc:cxnChg>
        <pc:cxnChg chg="add mod">
          <ac:chgData name="준목 이" userId="7ae2518ad9eedc1e" providerId="LiveId" clId="{5AA8E2FA-DE3C-43F3-BD7A-A4AF56541CA2}" dt="2025-01-30T15:01:37.176" v="6382" actId="1036"/>
          <ac:cxnSpMkLst>
            <pc:docMk/>
            <pc:sldMk cId="626550231" sldId="277"/>
            <ac:cxnSpMk id="37" creationId="{50A3BF38-2774-9FA7-77D3-E6A9FBCA3EC0}"/>
          </ac:cxnSpMkLst>
        </pc:cxnChg>
      </pc:sldChg>
      <pc:sldChg chg="addSp delSp modSp add mod ord delAnim modAnim">
        <pc:chgData name="준목 이" userId="7ae2518ad9eedc1e" providerId="LiveId" clId="{5AA8E2FA-DE3C-43F3-BD7A-A4AF56541CA2}" dt="2025-01-30T15:52:05.690" v="8094" actId="1036"/>
        <pc:sldMkLst>
          <pc:docMk/>
          <pc:sldMk cId="620898933" sldId="278"/>
        </pc:sldMkLst>
        <pc:spChg chg="del">
          <ac:chgData name="준목 이" userId="7ae2518ad9eedc1e" providerId="LiveId" clId="{5AA8E2FA-DE3C-43F3-BD7A-A4AF56541CA2}" dt="2025-01-30T15:10:41.649" v="6836" actId="478"/>
          <ac:spMkLst>
            <pc:docMk/>
            <pc:sldMk cId="620898933" sldId="278"/>
            <ac:spMk id="7" creationId="{33C79678-6525-0B23-1C94-29182E1468D8}"/>
          </ac:spMkLst>
        </pc:spChg>
        <pc:spChg chg="add del mod">
          <ac:chgData name="준목 이" userId="7ae2518ad9eedc1e" providerId="LiveId" clId="{5AA8E2FA-DE3C-43F3-BD7A-A4AF56541CA2}" dt="2025-01-30T15:30:26.926" v="7390" actId="478"/>
          <ac:spMkLst>
            <pc:docMk/>
            <pc:sldMk cId="620898933" sldId="278"/>
            <ac:spMk id="19" creationId="{9D0F3D42-0E7B-0986-9325-99752B84EF6E}"/>
          </ac:spMkLst>
        </pc:spChg>
        <pc:spChg chg="mod">
          <ac:chgData name="준목 이" userId="7ae2518ad9eedc1e" providerId="LiveId" clId="{5AA8E2FA-DE3C-43F3-BD7A-A4AF56541CA2}" dt="2025-01-30T15:52:05.690" v="8094" actId="1036"/>
          <ac:spMkLst>
            <pc:docMk/>
            <pc:sldMk cId="620898933" sldId="278"/>
            <ac:spMk id="20" creationId="{71D361E7-7BD9-C2B9-9CA9-D022DD2194E0}"/>
          </ac:spMkLst>
        </pc:spChg>
        <pc:spChg chg="add del mod">
          <ac:chgData name="준목 이" userId="7ae2518ad9eedc1e" providerId="LiveId" clId="{5AA8E2FA-DE3C-43F3-BD7A-A4AF56541CA2}" dt="2025-01-30T15:30:19.981" v="7386" actId="478"/>
          <ac:spMkLst>
            <pc:docMk/>
            <pc:sldMk cId="620898933" sldId="278"/>
            <ac:spMk id="21" creationId="{0CF67322-DE3C-EFE3-37B1-10017C5B115A}"/>
          </ac:spMkLst>
        </pc:spChg>
        <pc:spChg chg="mod">
          <ac:chgData name="준목 이" userId="7ae2518ad9eedc1e" providerId="LiveId" clId="{5AA8E2FA-DE3C-43F3-BD7A-A4AF56541CA2}" dt="2025-01-30T15:52:05.690" v="8094" actId="1036"/>
          <ac:spMkLst>
            <pc:docMk/>
            <pc:sldMk cId="620898933" sldId="278"/>
            <ac:spMk id="24" creationId="{FD87414F-406B-B202-129F-767B4FE739CC}"/>
          </ac:spMkLst>
        </pc:spChg>
        <pc:spChg chg="del">
          <ac:chgData name="준목 이" userId="7ae2518ad9eedc1e" providerId="LiveId" clId="{5AA8E2FA-DE3C-43F3-BD7A-A4AF56541CA2}" dt="2025-01-30T15:11:16.557" v="6848" actId="478"/>
          <ac:spMkLst>
            <pc:docMk/>
            <pc:sldMk cId="620898933" sldId="278"/>
            <ac:spMk id="27" creationId="{FEA7F414-8832-C2E3-5909-CD913B0A0FF6}"/>
          </ac:spMkLst>
        </pc:spChg>
        <pc:spChg chg="del">
          <ac:chgData name="준목 이" userId="7ae2518ad9eedc1e" providerId="LiveId" clId="{5AA8E2FA-DE3C-43F3-BD7A-A4AF56541CA2}" dt="2025-01-30T15:16:37.017" v="6875" actId="478"/>
          <ac:spMkLst>
            <pc:docMk/>
            <pc:sldMk cId="620898933" sldId="278"/>
            <ac:spMk id="39" creationId="{B732EAF9-FAA8-CC6E-CA0C-96B47BB1F032}"/>
          </ac:spMkLst>
        </pc:spChg>
        <pc:spChg chg="mod">
          <ac:chgData name="준목 이" userId="7ae2518ad9eedc1e" providerId="LiveId" clId="{5AA8E2FA-DE3C-43F3-BD7A-A4AF56541CA2}" dt="2025-01-30T15:52:05.690" v="8094" actId="1036"/>
          <ac:spMkLst>
            <pc:docMk/>
            <pc:sldMk cId="620898933" sldId="278"/>
            <ac:spMk id="40" creationId="{BCC09DC6-5136-EE30-5492-3E560D85B786}"/>
          </ac:spMkLst>
        </pc:spChg>
        <pc:spChg chg="mod">
          <ac:chgData name="준목 이" userId="7ae2518ad9eedc1e" providerId="LiveId" clId="{5AA8E2FA-DE3C-43F3-BD7A-A4AF56541CA2}" dt="2025-01-30T15:52:05.690" v="8094" actId="1036"/>
          <ac:spMkLst>
            <pc:docMk/>
            <pc:sldMk cId="620898933" sldId="278"/>
            <ac:spMk id="42" creationId="{9E774AF8-D9FC-7009-17C0-CCBE93378161}"/>
          </ac:spMkLst>
        </pc:spChg>
        <pc:spChg chg="del">
          <ac:chgData name="준목 이" userId="7ae2518ad9eedc1e" providerId="LiveId" clId="{5AA8E2FA-DE3C-43F3-BD7A-A4AF56541CA2}" dt="2025-01-30T15:11:19.829" v="6851" actId="478"/>
          <ac:spMkLst>
            <pc:docMk/>
            <pc:sldMk cId="620898933" sldId="278"/>
            <ac:spMk id="43" creationId="{105C2E70-9CBD-69CA-B6C0-DDA7F76FD959}"/>
          </ac:spMkLst>
        </pc:spChg>
        <pc:spChg chg="del mod">
          <ac:chgData name="준목 이" userId="7ae2518ad9eedc1e" providerId="LiveId" clId="{5AA8E2FA-DE3C-43F3-BD7A-A4AF56541CA2}" dt="2025-01-30T15:11:18.654" v="6850" actId="478"/>
          <ac:spMkLst>
            <pc:docMk/>
            <pc:sldMk cId="620898933" sldId="278"/>
            <ac:spMk id="48" creationId="{B7B57C4F-5A6A-F3BC-341D-2D5547275BEF}"/>
          </ac:spMkLst>
        </pc:spChg>
        <pc:spChg chg="del mod">
          <ac:chgData name="준목 이" userId="7ae2518ad9eedc1e" providerId="LiveId" clId="{5AA8E2FA-DE3C-43F3-BD7A-A4AF56541CA2}" dt="2025-01-30T15:30:07.335" v="7382" actId="478"/>
          <ac:spMkLst>
            <pc:docMk/>
            <pc:sldMk cId="620898933" sldId="278"/>
            <ac:spMk id="50" creationId="{1E351EBC-DB36-DB7F-D820-3DFFAF123AC7}"/>
          </ac:spMkLst>
        </pc:spChg>
        <pc:spChg chg="mod">
          <ac:chgData name="준목 이" userId="7ae2518ad9eedc1e" providerId="LiveId" clId="{5AA8E2FA-DE3C-43F3-BD7A-A4AF56541CA2}" dt="2025-01-30T15:52:05.690" v="8094" actId="1036"/>
          <ac:spMkLst>
            <pc:docMk/>
            <pc:sldMk cId="620898933" sldId="278"/>
            <ac:spMk id="51" creationId="{E6D64720-BD0D-0A0B-18A2-3BE0F5954C39}"/>
          </ac:spMkLst>
        </pc:spChg>
        <pc:spChg chg="mod">
          <ac:chgData name="준목 이" userId="7ae2518ad9eedc1e" providerId="LiveId" clId="{5AA8E2FA-DE3C-43F3-BD7A-A4AF56541CA2}" dt="2025-01-30T15:52:05.690" v="8094" actId="1036"/>
          <ac:spMkLst>
            <pc:docMk/>
            <pc:sldMk cId="620898933" sldId="278"/>
            <ac:spMk id="76" creationId="{DF61204F-01D9-4691-A452-F054BF8383B4}"/>
          </ac:spMkLst>
        </pc:spChg>
        <pc:spChg chg="del">
          <ac:chgData name="준목 이" userId="7ae2518ad9eedc1e" providerId="LiveId" clId="{5AA8E2FA-DE3C-43F3-BD7A-A4AF56541CA2}" dt="2025-01-30T15:09:34.281" v="6782" actId="478"/>
          <ac:spMkLst>
            <pc:docMk/>
            <pc:sldMk cId="620898933" sldId="278"/>
            <ac:spMk id="77" creationId="{F643159E-C620-EE11-38AD-3C4B0564E683}"/>
          </ac:spMkLst>
        </pc:spChg>
        <pc:spChg chg="mod">
          <ac:chgData name="준목 이" userId="7ae2518ad9eedc1e" providerId="LiveId" clId="{5AA8E2FA-DE3C-43F3-BD7A-A4AF56541CA2}" dt="2025-01-30T15:52:05.690" v="8094" actId="1036"/>
          <ac:spMkLst>
            <pc:docMk/>
            <pc:sldMk cId="620898933" sldId="278"/>
            <ac:spMk id="80" creationId="{D87EBB8A-8E1C-3008-FD89-54FE54FABF8A}"/>
          </ac:spMkLst>
        </pc:spChg>
        <pc:grpChg chg="add del mod">
          <ac:chgData name="준목 이" userId="7ae2518ad9eedc1e" providerId="LiveId" clId="{5AA8E2FA-DE3C-43F3-BD7A-A4AF56541CA2}" dt="2025-01-30T15:07:10.131" v="6738" actId="165"/>
          <ac:grpSpMkLst>
            <pc:docMk/>
            <pc:sldMk cId="620898933" sldId="278"/>
            <ac:grpSpMk id="2" creationId="{C00FFC76-AFF7-42CE-4E4D-C7B300DAC13C}"/>
          </ac:grpSpMkLst>
        </pc:grpChg>
        <pc:picChg chg="del mod topLvl">
          <ac:chgData name="준목 이" userId="7ae2518ad9eedc1e" providerId="LiveId" clId="{5AA8E2FA-DE3C-43F3-BD7A-A4AF56541CA2}" dt="2025-01-30T15:07:13.291" v="6739" actId="478"/>
          <ac:picMkLst>
            <pc:docMk/>
            <pc:sldMk cId="620898933" sldId="278"/>
            <ac:picMk id="3" creationId="{D7DC6A6E-2901-C1E2-6C1B-34CDE7C7A0AE}"/>
          </ac:picMkLst>
        </pc:picChg>
        <pc:picChg chg="mod ord topLvl modCrop">
          <ac:chgData name="준목 이" userId="7ae2518ad9eedc1e" providerId="LiveId" clId="{5AA8E2FA-DE3C-43F3-BD7A-A4AF56541CA2}" dt="2025-01-30T15:52:05.690" v="8094" actId="1036"/>
          <ac:picMkLst>
            <pc:docMk/>
            <pc:sldMk cId="620898933" sldId="278"/>
            <ac:picMk id="4" creationId="{28F2FE1D-8218-2E73-59CC-D7FC9DFBA65B}"/>
          </ac:picMkLst>
        </pc:picChg>
        <pc:picChg chg="del mod topLvl">
          <ac:chgData name="준목 이" userId="7ae2518ad9eedc1e" providerId="LiveId" clId="{5AA8E2FA-DE3C-43F3-BD7A-A4AF56541CA2}" dt="2025-01-30T15:07:14.296" v="6740" actId="478"/>
          <ac:picMkLst>
            <pc:docMk/>
            <pc:sldMk cId="620898933" sldId="278"/>
            <ac:picMk id="5" creationId="{610BFB93-FC9D-087E-9FC2-C01052DC971A}"/>
          </ac:picMkLst>
        </pc:picChg>
        <pc:picChg chg="del">
          <ac:chgData name="준목 이" userId="7ae2518ad9eedc1e" providerId="LiveId" clId="{5AA8E2FA-DE3C-43F3-BD7A-A4AF56541CA2}" dt="2025-01-30T15:09:27.199" v="6781" actId="478"/>
          <ac:picMkLst>
            <pc:docMk/>
            <pc:sldMk cId="620898933" sldId="278"/>
            <ac:picMk id="6" creationId="{27F7B7D9-38C8-8092-B516-789867BDB6E4}"/>
          </ac:picMkLst>
        </pc:picChg>
        <pc:picChg chg="del">
          <ac:chgData name="준목 이" userId="7ae2518ad9eedc1e" providerId="LiveId" clId="{5AA8E2FA-DE3C-43F3-BD7A-A4AF56541CA2}" dt="2025-01-30T15:07:48.255" v="6748" actId="478"/>
          <ac:picMkLst>
            <pc:docMk/>
            <pc:sldMk cId="620898933" sldId="278"/>
            <ac:picMk id="9" creationId="{6DAD0C4B-4A0A-CA24-17EC-49CE0031EFC9}"/>
          </ac:picMkLst>
        </pc:picChg>
        <pc:cxnChg chg="mod">
          <ac:chgData name="준목 이" userId="7ae2518ad9eedc1e" providerId="LiveId" clId="{5AA8E2FA-DE3C-43F3-BD7A-A4AF56541CA2}" dt="2025-01-30T15:52:05.690" v="8094" actId="1036"/>
          <ac:cxnSpMkLst>
            <pc:docMk/>
            <pc:sldMk cId="620898933" sldId="278"/>
            <ac:cxnSpMk id="8" creationId="{0C558BB2-7C96-A6C8-B44A-BC241529F5DF}"/>
          </ac:cxnSpMkLst>
        </pc:cxnChg>
        <pc:cxnChg chg="mod">
          <ac:chgData name="준목 이" userId="7ae2518ad9eedc1e" providerId="LiveId" clId="{5AA8E2FA-DE3C-43F3-BD7A-A4AF56541CA2}" dt="2025-01-30T15:27:24.190" v="7363" actId="1037"/>
          <ac:cxnSpMkLst>
            <pc:docMk/>
            <pc:sldMk cId="620898933" sldId="278"/>
            <ac:cxnSpMk id="17" creationId="{E1926169-8B1C-6818-919F-0205EDD6CB22}"/>
          </ac:cxnSpMkLst>
        </pc:cxnChg>
        <pc:cxnChg chg="mod">
          <ac:chgData name="준목 이" userId="7ae2518ad9eedc1e" providerId="LiveId" clId="{5AA8E2FA-DE3C-43F3-BD7A-A4AF56541CA2}" dt="2025-01-30T15:52:05.690" v="8094" actId="1036"/>
          <ac:cxnSpMkLst>
            <pc:docMk/>
            <pc:sldMk cId="620898933" sldId="278"/>
            <ac:cxnSpMk id="23" creationId="{DC7892DC-51D6-1043-F341-BFBFA793B38F}"/>
          </ac:cxnSpMkLst>
        </pc:cxnChg>
        <pc:cxnChg chg="del mod">
          <ac:chgData name="준목 이" userId="7ae2518ad9eedc1e" providerId="LiveId" clId="{5AA8E2FA-DE3C-43F3-BD7A-A4AF56541CA2}" dt="2025-01-30T15:11:14.062" v="6847" actId="478"/>
          <ac:cxnSpMkLst>
            <pc:docMk/>
            <pc:sldMk cId="620898933" sldId="278"/>
            <ac:cxnSpMk id="26" creationId="{6742F75C-89F0-01AD-9601-87902D5CDCFB}"/>
          </ac:cxnSpMkLst>
        </pc:cxnChg>
        <pc:cxnChg chg="del mod">
          <ac:chgData name="준목 이" userId="7ae2518ad9eedc1e" providerId="LiveId" clId="{5AA8E2FA-DE3C-43F3-BD7A-A4AF56541CA2}" dt="2025-01-30T15:09:36.284" v="6783" actId="478"/>
          <ac:cxnSpMkLst>
            <pc:docMk/>
            <pc:sldMk cId="620898933" sldId="278"/>
            <ac:cxnSpMk id="33" creationId="{54736832-D0E1-5EBC-32C0-B577ED9D0580}"/>
          </ac:cxnSpMkLst>
        </pc:cxnChg>
      </pc:sldChg>
      <pc:sldChg chg="addSp delSp modSp add mod ord addAnim delAnim modAnim">
        <pc:chgData name="준목 이" userId="7ae2518ad9eedc1e" providerId="LiveId" clId="{5AA8E2FA-DE3C-43F3-BD7A-A4AF56541CA2}" dt="2025-01-30T16:13:21.166" v="9121" actId="1076"/>
        <pc:sldMkLst>
          <pc:docMk/>
          <pc:sldMk cId="9692908" sldId="279"/>
        </pc:sldMkLst>
        <pc:spChg chg="add mod">
          <ac:chgData name="준목 이" userId="7ae2518ad9eedc1e" providerId="LiveId" clId="{5AA8E2FA-DE3C-43F3-BD7A-A4AF56541CA2}" dt="2025-01-30T15:39:43.955" v="7819" actId="571"/>
          <ac:spMkLst>
            <pc:docMk/>
            <pc:sldMk cId="9692908" sldId="279"/>
            <ac:spMk id="14" creationId="{6E11796A-E277-ECCB-FE20-B2DDF46A850B}"/>
          </ac:spMkLst>
        </pc:spChg>
        <pc:spChg chg="add mod">
          <ac:chgData name="준목 이" userId="7ae2518ad9eedc1e" providerId="LiveId" clId="{5AA8E2FA-DE3C-43F3-BD7A-A4AF56541CA2}" dt="2025-01-30T15:42:01.912" v="7954" actId="571"/>
          <ac:spMkLst>
            <pc:docMk/>
            <pc:sldMk cId="9692908" sldId="279"/>
            <ac:spMk id="22" creationId="{A769DC56-9775-D712-7188-D10037F305A2}"/>
          </ac:spMkLst>
        </pc:spChg>
        <pc:spChg chg="add del mod">
          <ac:chgData name="준목 이" userId="7ae2518ad9eedc1e" providerId="LiveId" clId="{5AA8E2FA-DE3C-43F3-BD7A-A4AF56541CA2}" dt="2025-01-30T15:42:17.560" v="7983" actId="478"/>
          <ac:spMkLst>
            <pc:docMk/>
            <pc:sldMk cId="9692908" sldId="279"/>
            <ac:spMk id="23" creationId="{48CEB6C2-8560-13B1-A2BF-7CC764A75C1C}"/>
          </ac:spMkLst>
        </pc:spChg>
        <pc:spChg chg="mod">
          <ac:chgData name="준목 이" userId="7ae2518ad9eedc1e" providerId="LiveId" clId="{5AA8E2FA-DE3C-43F3-BD7A-A4AF56541CA2}" dt="2025-01-30T15:48:36.608" v="8034" actId="1035"/>
          <ac:spMkLst>
            <pc:docMk/>
            <pc:sldMk cId="9692908" sldId="279"/>
            <ac:spMk id="28" creationId="{B5D6D18C-5249-B7DF-9A7D-4A3D3A71D6D6}"/>
          </ac:spMkLst>
        </pc:spChg>
        <pc:spChg chg="add del mod">
          <ac:chgData name="준목 이" userId="7ae2518ad9eedc1e" providerId="LiveId" clId="{5AA8E2FA-DE3C-43F3-BD7A-A4AF56541CA2}" dt="2025-01-30T15:48:26.999" v="8032" actId="1035"/>
          <ac:spMkLst>
            <pc:docMk/>
            <pc:sldMk cId="9692908" sldId="279"/>
            <ac:spMk id="32" creationId="{18A50316-AC7E-A9A1-1017-927373CEF748}"/>
          </ac:spMkLst>
        </pc:spChg>
        <pc:spChg chg="mod">
          <ac:chgData name="준목 이" userId="7ae2518ad9eedc1e" providerId="LiveId" clId="{5AA8E2FA-DE3C-43F3-BD7A-A4AF56541CA2}" dt="2025-01-30T15:48:36.608" v="8034" actId="1035"/>
          <ac:spMkLst>
            <pc:docMk/>
            <pc:sldMk cId="9692908" sldId="279"/>
            <ac:spMk id="40" creationId="{EB3D996A-7C8F-AF85-6098-E1561654A2B9}"/>
          </ac:spMkLst>
        </pc:spChg>
        <pc:spChg chg="mod">
          <ac:chgData name="준목 이" userId="7ae2518ad9eedc1e" providerId="LiveId" clId="{5AA8E2FA-DE3C-43F3-BD7A-A4AF56541CA2}" dt="2025-01-30T15:48:36.608" v="8034" actId="1035"/>
          <ac:spMkLst>
            <pc:docMk/>
            <pc:sldMk cId="9692908" sldId="279"/>
            <ac:spMk id="41" creationId="{063D8B13-DFA2-15C0-B30D-47698E37A208}"/>
          </ac:spMkLst>
        </pc:spChg>
        <pc:spChg chg="mod">
          <ac:chgData name="준목 이" userId="7ae2518ad9eedc1e" providerId="LiveId" clId="{5AA8E2FA-DE3C-43F3-BD7A-A4AF56541CA2}" dt="2025-01-30T15:48:26.999" v="8032" actId="1035"/>
          <ac:spMkLst>
            <pc:docMk/>
            <pc:sldMk cId="9692908" sldId="279"/>
            <ac:spMk id="47" creationId="{B02133BB-9D1B-96AD-48D6-59235948E50D}"/>
          </ac:spMkLst>
        </pc:spChg>
        <pc:spChg chg="mod">
          <ac:chgData name="준목 이" userId="7ae2518ad9eedc1e" providerId="LiveId" clId="{5AA8E2FA-DE3C-43F3-BD7A-A4AF56541CA2}" dt="2025-01-30T15:48:36.608" v="8034" actId="1035"/>
          <ac:spMkLst>
            <pc:docMk/>
            <pc:sldMk cId="9692908" sldId="279"/>
            <ac:spMk id="55" creationId="{E97BD9EC-F1C2-8C40-D58E-0E49435B0BA5}"/>
          </ac:spMkLst>
        </pc:spChg>
        <pc:spChg chg="add del mod">
          <ac:chgData name="준목 이" userId="7ae2518ad9eedc1e" providerId="LiveId" clId="{5AA8E2FA-DE3C-43F3-BD7A-A4AF56541CA2}" dt="2025-01-30T15:48:26.999" v="8032" actId="1035"/>
          <ac:spMkLst>
            <pc:docMk/>
            <pc:sldMk cId="9692908" sldId="279"/>
            <ac:spMk id="72" creationId="{AAC485AB-5B14-120F-491E-A3A1DB3B4BB0}"/>
          </ac:spMkLst>
        </pc:spChg>
        <pc:spChg chg="mod">
          <ac:chgData name="준목 이" userId="7ae2518ad9eedc1e" providerId="LiveId" clId="{5AA8E2FA-DE3C-43F3-BD7A-A4AF56541CA2}" dt="2025-01-30T16:13:21.166" v="9121" actId="1076"/>
          <ac:spMkLst>
            <pc:docMk/>
            <pc:sldMk cId="9692908" sldId="279"/>
            <ac:spMk id="83" creationId="{CCD41E92-F41E-C8AF-A0D0-98E657EC4BD3}"/>
          </ac:spMkLst>
        </pc:spChg>
        <pc:spChg chg="mod">
          <ac:chgData name="준목 이" userId="7ae2518ad9eedc1e" providerId="LiveId" clId="{5AA8E2FA-DE3C-43F3-BD7A-A4AF56541CA2}" dt="2025-01-30T16:13:21.166" v="9121" actId="1076"/>
          <ac:spMkLst>
            <pc:docMk/>
            <pc:sldMk cId="9692908" sldId="279"/>
            <ac:spMk id="84" creationId="{8880DFD0-290E-8EE5-B583-AB78E2959B40}"/>
          </ac:spMkLst>
        </pc:spChg>
        <pc:grpChg chg="add del mod">
          <ac:chgData name="준목 이" userId="7ae2518ad9eedc1e" providerId="LiveId" clId="{5AA8E2FA-DE3C-43F3-BD7A-A4AF56541CA2}" dt="2025-01-30T15:34:25.987" v="7447" actId="165"/>
          <ac:grpSpMkLst>
            <pc:docMk/>
            <pc:sldMk cId="9692908" sldId="279"/>
            <ac:grpSpMk id="4" creationId="{E38B1AF1-44D6-964B-2A7B-759713E6FF7B}"/>
          </ac:grpSpMkLst>
        </pc:grpChg>
        <pc:grpChg chg="add mod ord">
          <ac:chgData name="준목 이" userId="7ae2518ad9eedc1e" providerId="LiveId" clId="{5AA8E2FA-DE3C-43F3-BD7A-A4AF56541CA2}" dt="2025-01-30T15:39:44.662" v="7821" actId="164"/>
          <ac:grpSpMkLst>
            <pc:docMk/>
            <pc:sldMk cId="9692908" sldId="279"/>
            <ac:grpSpMk id="12" creationId="{25C5B92B-2F60-A5E0-3129-797AF9CF5D51}"/>
          </ac:grpSpMkLst>
        </pc:grpChg>
        <pc:grpChg chg="add mod ord">
          <ac:chgData name="준목 이" userId="7ae2518ad9eedc1e" providerId="LiveId" clId="{5AA8E2FA-DE3C-43F3-BD7A-A4AF56541CA2}" dt="2025-01-30T15:48:26.999" v="8032" actId="1035"/>
          <ac:grpSpMkLst>
            <pc:docMk/>
            <pc:sldMk cId="9692908" sldId="279"/>
            <ac:grpSpMk id="15" creationId="{892FBA2B-F5F3-C0ED-D826-26AAC283019D}"/>
          </ac:grpSpMkLst>
        </pc:grpChg>
        <pc:grpChg chg="del">
          <ac:chgData name="준목 이" userId="7ae2518ad9eedc1e" providerId="LiveId" clId="{5AA8E2FA-DE3C-43F3-BD7A-A4AF56541CA2}" dt="2025-01-30T15:32:32.857" v="7409" actId="478"/>
          <ac:grpSpMkLst>
            <pc:docMk/>
            <pc:sldMk cId="9692908" sldId="279"/>
            <ac:grpSpMk id="21" creationId="{345D0629-E4CF-13F0-1AFB-D02A7D34089B}"/>
          </ac:grpSpMkLst>
        </pc:grpChg>
        <pc:picChg chg="add mod modCrop">
          <ac:chgData name="준목 이" userId="7ae2518ad9eedc1e" providerId="LiveId" clId="{5AA8E2FA-DE3C-43F3-BD7A-A4AF56541CA2}" dt="2025-01-30T15:40:08.152" v="7843" actId="164"/>
          <ac:picMkLst>
            <pc:docMk/>
            <pc:sldMk cId="9692908" sldId="279"/>
            <ac:picMk id="3" creationId="{292AE107-57F1-097C-EF1F-6FF7CF7CE350}"/>
          </ac:picMkLst>
        </pc:picChg>
        <pc:picChg chg="del mod topLvl">
          <ac:chgData name="준목 이" userId="7ae2518ad9eedc1e" providerId="LiveId" clId="{5AA8E2FA-DE3C-43F3-BD7A-A4AF56541CA2}" dt="2025-01-30T15:34:28.470" v="7448" actId="478"/>
          <ac:picMkLst>
            <pc:docMk/>
            <pc:sldMk cId="9692908" sldId="279"/>
            <ac:picMk id="5" creationId="{63B2D369-9102-26F5-8834-DDEF28DDD0F8}"/>
          </ac:picMkLst>
        </pc:picChg>
        <pc:picChg chg="mod topLvl modCrop">
          <ac:chgData name="준목 이" userId="7ae2518ad9eedc1e" providerId="LiveId" clId="{5AA8E2FA-DE3C-43F3-BD7A-A4AF56541CA2}" dt="2025-01-30T15:40:08.152" v="7843" actId="164"/>
          <ac:picMkLst>
            <pc:docMk/>
            <pc:sldMk cId="9692908" sldId="279"/>
            <ac:picMk id="6" creationId="{D91F4CB5-4653-DA4F-71E9-19DFB82E0545}"/>
          </ac:picMkLst>
        </pc:picChg>
        <pc:picChg chg="mod topLvl modCrop">
          <ac:chgData name="준목 이" userId="7ae2518ad9eedc1e" providerId="LiveId" clId="{5AA8E2FA-DE3C-43F3-BD7A-A4AF56541CA2}" dt="2025-01-30T15:40:08.152" v="7843" actId="164"/>
          <ac:picMkLst>
            <pc:docMk/>
            <pc:sldMk cId="9692908" sldId="279"/>
            <ac:picMk id="7" creationId="{505DC06F-489A-1B2A-169E-1D60CC542B60}"/>
          </ac:picMkLst>
        </pc:picChg>
        <pc:cxnChg chg="add del mod">
          <ac:chgData name="준목 이" userId="7ae2518ad9eedc1e" providerId="LiveId" clId="{5AA8E2FA-DE3C-43F3-BD7A-A4AF56541CA2}" dt="2025-01-30T15:48:36.608" v="8034" actId="1035"/>
          <ac:cxnSpMkLst>
            <pc:docMk/>
            <pc:sldMk cId="9692908" sldId="279"/>
            <ac:cxnSpMk id="36" creationId="{447C5BE5-AEF2-05D4-D180-33F13E7E64BB}"/>
          </ac:cxnSpMkLst>
        </pc:cxnChg>
        <pc:cxnChg chg="mod">
          <ac:chgData name="준목 이" userId="7ae2518ad9eedc1e" providerId="LiveId" clId="{5AA8E2FA-DE3C-43F3-BD7A-A4AF56541CA2}" dt="2025-01-30T15:48:36.608" v="8034" actId="1035"/>
          <ac:cxnSpMkLst>
            <pc:docMk/>
            <pc:sldMk cId="9692908" sldId="279"/>
            <ac:cxnSpMk id="52" creationId="{6851A40D-E1AE-8CDD-BA6E-C165E0FEE69A}"/>
          </ac:cxnSpMkLst>
        </pc:cxnChg>
        <pc:cxnChg chg="mod">
          <ac:chgData name="준목 이" userId="7ae2518ad9eedc1e" providerId="LiveId" clId="{5AA8E2FA-DE3C-43F3-BD7A-A4AF56541CA2}" dt="2025-01-30T15:48:36.608" v="8034" actId="1035"/>
          <ac:cxnSpMkLst>
            <pc:docMk/>
            <pc:sldMk cId="9692908" sldId="279"/>
            <ac:cxnSpMk id="69" creationId="{D0B0CD27-60F9-0CE1-F6EF-448126674E31}"/>
          </ac:cxnSpMkLst>
        </pc:cxnChg>
        <pc:cxnChg chg="mod">
          <ac:chgData name="준목 이" userId="7ae2518ad9eedc1e" providerId="LiveId" clId="{5AA8E2FA-DE3C-43F3-BD7A-A4AF56541CA2}" dt="2025-01-30T15:48:36.608" v="8034" actId="1035"/>
          <ac:cxnSpMkLst>
            <pc:docMk/>
            <pc:sldMk cId="9692908" sldId="279"/>
            <ac:cxnSpMk id="74" creationId="{321FF8AD-6F20-4D75-1B41-C8442C27075C}"/>
          </ac:cxnSpMkLst>
        </pc:cxnChg>
      </pc:sldChg>
      <pc:sldChg chg="addSp delSp modSp add mod ord addAnim delAnim modAnim">
        <pc:chgData name="준목 이" userId="7ae2518ad9eedc1e" providerId="LiveId" clId="{5AA8E2FA-DE3C-43F3-BD7A-A4AF56541CA2}" dt="2025-01-30T16:30:09.636" v="9690" actId="14100"/>
        <pc:sldMkLst>
          <pc:docMk/>
          <pc:sldMk cId="1565185167" sldId="280"/>
        </pc:sldMkLst>
        <pc:spChg chg="mod">
          <ac:chgData name="준목 이" userId="7ae2518ad9eedc1e" providerId="LiveId" clId="{5AA8E2FA-DE3C-43F3-BD7A-A4AF56541CA2}" dt="2025-01-30T15:50:17.691" v="8068" actId="20577"/>
          <ac:spMkLst>
            <pc:docMk/>
            <pc:sldMk cId="1565185167" sldId="280"/>
            <ac:spMk id="27" creationId="{9242A728-F89F-6319-E605-281512E2B0CB}"/>
          </ac:spMkLst>
        </pc:spChg>
        <pc:spChg chg="add del mod">
          <ac:chgData name="준목 이" userId="7ae2518ad9eedc1e" providerId="LiveId" clId="{5AA8E2FA-DE3C-43F3-BD7A-A4AF56541CA2}" dt="2025-01-30T15:49:46.703" v="8050" actId="14100"/>
          <ac:spMkLst>
            <pc:docMk/>
            <pc:sldMk cId="1565185167" sldId="280"/>
            <ac:spMk id="36" creationId="{8F9C3B1B-43F3-3695-8F02-D507B20BB144}"/>
          </ac:spMkLst>
        </pc:spChg>
        <pc:spChg chg="mod">
          <ac:chgData name="준목 이" userId="7ae2518ad9eedc1e" providerId="LiveId" clId="{5AA8E2FA-DE3C-43F3-BD7A-A4AF56541CA2}" dt="2025-01-30T16:06:46.070" v="8941" actId="1076"/>
          <ac:spMkLst>
            <pc:docMk/>
            <pc:sldMk cId="1565185167" sldId="280"/>
            <ac:spMk id="38" creationId="{BC8E1FE3-B90C-8F9A-51CC-C9E478C7BD9F}"/>
          </ac:spMkLst>
        </pc:spChg>
        <pc:spChg chg="del">
          <ac:chgData name="준목 이" userId="7ae2518ad9eedc1e" providerId="LiveId" clId="{5AA8E2FA-DE3C-43F3-BD7A-A4AF56541CA2}" dt="2025-01-30T15:57:38.349" v="8274" actId="478"/>
          <ac:spMkLst>
            <pc:docMk/>
            <pc:sldMk cId="1565185167" sldId="280"/>
            <ac:spMk id="41" creationId="{8A029564-43FA-4149-BA4D-4DD5AD579F91}"/>
          </ac:spMkLst>
        </pc:spChg>
        <pc:spChg chg="mod">
          <ac:chgData name="준목 이" userId="7ae2518ad9eedc1e" providerId="LiveId" clId="{5AA8E2FA-DE3C-43F3-BD7A-A4AF56541CA2}" dt="2025-01-30T16:06:27.928" v="8940" actId="20577"/>
          <ac:spMkLst>
            <pc:docMk/>
            <pc:sldMk cId="1565185167" sldId="280"/>
            <ac:spMk id="45" creationId="{859DC149-9A35-721A-7C72-50090FC7FE76}"/>
          </ac:spMkLst>
        </pc:spChg>
        <pc:spChg chg="del">
          <ac:chgData name="준목 이" userId="7ae2518ad9eedc1e" providerId="LiveId" clId="{5AA8E2FA-DE3C-43F3-BD7A-A4AF56541CA2}" dt="2025-01-30T15:57:39.409" v="8275" actId="478"/>
          <ac:spMkLst>
            <pc:docMk/>
            <pc:sldMk cId="1565185167" sldId="280"/>
            <ac:spMk id="46" creationId="{0FDF7000-1A66-1B89-0C4B-165E6FF88166}"/>
          </ac:spMkLst>
        </pc:spChg>
        <pc:spChg chg="del">
          <ac:chgData name="준목 이" userId="7ae2518ad9eedc1e" providerId="LiveId" clId="{5AA8E2FA-DE3C-43F3-BD7A-A4AF56541CA2}" dt="2025-01-30T16:17:48.187" v="9137" actId="478"/>
          <ac:spMkLst>
            <pc:docMk/>
            <pc:sldMk cId="1565185167" sldId="280"/>
            <ac:spMk id="48" creationId="{0667864E-4093-1F8B-5EF4-C1DF7BB89F0B}"/>
          </ac:spMkLst>
        </pc:spChg>
        <pc:spChg chg="del">
          <ac:chgData name="준목 이" userId="7ae2518ad9eedc1e" providerId="LiveId" clId="{5AA8E2FA-DE3C-43F3-BD7A-A4AF56541CA2}" dt="2025-01-30T15:57:40.589" v="8276" actId="478"/>
          <ac:spMkLst>
            <pc:docMk/>
            <pc:sldMk cId="1565185167" sldId="280"/>
            <ac:spMk id="49" creationId="{35D0DB58-457B-05DF-257F-DA8CC556C0D7}"/>
          </ac:spMkLst>
        </pc:spChg>
        <pc:spChg chg="del">
          <ac:chgData name="준목 이" userId="7ae2518ad9eedc1e" providerId="LiveId" clId="{5AA8E2FA-DE3C-43F3-BD7A-A4AF56541CA2}" dt="2025-01-30T15:57:41.707" v="8277" actId="478"/>
          <ac:spMkLst>
            <pc:docMk/>
            <pc:sldMk cId="1565185167" sldId="280"/>
            <ac:spMk id="53" creationId="{E9C8E77F-221A-98AD-78A5-030766737C8A}"/>
          </ac:spMkLst>
        </pc:spChg>
        <pc:spChg chg="mod">
          <ac:chgData name="준목 이" userId="7ae2518ad9eedc1e" providerId="LiveId" clId="{5AA8E2FA-DE3C-43F3-BD7A-A4AF56541CA2}" dt="2025-01-30T15:49:53.144" v="8052" actId="14100"/>
          <ac:spMkLst>
            <pc:docMk/>
            <pc:sldMk cId="1565185167" sldId="280"/>
            <ac:spMk id="80" creationId="{72BBFDA1-508F-6CEF-3633-D644F7FCD41C}"/>
          </ac:spMkLst>
        </pc:spChg>
        <pc:grpChg chg="add mod ord">
          <ac:chgData name="준목 이" userId="7ae2518ad9eedc1e" providerId="LiveId" clId="{5AA8E2FA-DE3C-43F3-BD7A-A4AF56541CA2}" dt="2025-01-30T15:42:44.747" v="7989" actId="167"/>
          <ac:grpSpMkLst>
            <pc:docMk/>
            <pc:sldMk cId="1565185167" sldId="280"/>
            <ac:grpSpMk id="2" creationId="{6E82F002-A8D2-7B05-0C4B-FF7D27315662}"/>
          </ac:grpSpMkLst>
        </pc:grpChg>
        <pc:grpChg chg="del">
          <ac:chgData name="준목 이" userId="7ae2518ad9eedc1e" providerId="LiveId" clId="{5AA8E2FA-DE3C-43F3-BD7A-A4AF56541CA2}" dt="2025-01-30T15:42:38.328" v="7987" actId="478"/>
          <ac:grpSpMkLst>
            <pc:docMk/>
            <pc:sldMk cId="1565185167" sldId="280"/>
            <ac:grpSpMk id="21" creationId="{A9CE01E7-CC46-3FB6-C1D6-FAA9D2101D68}"/>
          </ac:grpSpMkLst>
        </pc:grpChg>
        <pc:picChg chg="mod">
          <ac:chgData name="준목 이" userId="7ae2518ad9eedc1e" providerId="LiveId" clId="{5AA8E2FA-DE3C-43F3-BD7A-A4AF56541CA2}" dt="2025-01-30T15:42:41.537" v="7988"/>
          <ac:picMkLst>
            <pc:docMk/>
            <pc:sldMk cId="1565185167" sldId="280"/>
            <ac:picMk id="3" creationId="{DEF98441-C716-BAB7-1B7F-D3D6FB6EC673}"/>
          </ac:picMkLst>
        </pc:picChg>
        <pc:picChg chg="mod">
          <ac:chgData name="준목 이" userId="7ae2518ad9eedc1e" providerId="LiveId" clId="{5AA8E2FA-DE3C-43F3-BD7A-A4AF56541CA2}" dt="2025-01-30T15:42:41.537" v="7988"/>
          <ac:picMkLst>
            <pc:docMk/>
            <pc:sldMk cId="1565185167" sldId="280"/>
            <ac:picMk id="4" creationId="{7E8734F0-E969-9DE7-297C-2682B91B3CE3}"/>
          </ac:picMkLst>
        </pc:picChg>
        <pc:picChg chg="mod">
          <ac:chgData name="준목 이" userId="7ae2518ad9eedc1e" providerId="LiveId" clId="{5AA8E2FA-DE3C-43F3-BD7A-A4AF56541CA2}" dt="2025-01-30T15:42:41.537" v="7988"/>
          <ac:picMkLst>
            <pc:docMk/>
            <pc:sldMk cId="1565185167" sldId="280"/>
            <ac:picMk id="5" creationId="{C553F14C-6D6B-F961-8CE6-C06B43DAF12D}"/>
          </ac:picMkLst>
        </pc:picChg>
        <pc:cxnChg chg="mod">
          <ac:chgData name="준목 이" userId="7ae2518ad9eedc1e" providerId="LiveId" clId="{5AA8E2FA-DE3C-43F3-BD7A-A4AF56541CA2}" dt="2025-01-30T16:30:09.636" v="9690" actId="14100"/>
          <ac:cxnSpMkLst>
            <pc:docMk/>
            <pc:sldMk cId="1565185167" sldId="280"/>
            <ac:cxnSpMk id="8" creationId="{6FF934F0-22F1-A6AD-B9D1-7CDBA2312C96}"/>
          </ac:cxnSpMkLst>
        </pc:cxnChg>
        <pc:cxnChg chg="mod">
          <ac:chgData name="준목 이" userId="7ae2518ad9eedc1e" providerId="LiveId" clId="{5AA8E2FA-DE3C-43F3-BD7A-A4AF56541CA2}" dt="2025-01-30T15:49:53.144" v="8052" actId="14100"/>
          <ac:cxnSpMkLst>
            <pc:docMk/>
            <pc:sldMk cId="1565185167" sldId="280"/>
            <ac:cxnSpMk id="26" creationId="{DF193D13-3F81-FC72-61D0-7D67F28EA23D}"/>
          </ac:cxnSpMkLst>
        </pc:cxnChg>
        <pc:cxnChg chg="mod">
          <ac:chgData name="준목 이" userId="7ae2518ad9eedc1e" providerId="LiveId" clId="{5AA8E2FA-DE3C-43F3-BD7A-A4AF56541CA2}" dt="2025-01-30T16:06:46.070" v="8941" actId="1076"/>
          <ac:cxnSpMkLst>
            <pc:docMk/>
            <pc:sldMk cId="1565185167" sldId="280"/>
            <ac:cxnSpMk id="37" creationId="{508194B3-0F88-C1EC-94FE-201BA4278EC5}"/>
          </ac:cxnSpMkLst>
        </pc:cxnChg>
      </pc:sldChg>
      <pc:sldChg chg="add del">
        <pc:chgData name="준목 이" userId="7ae2518ad9eedc1e" providerId="LiveId" clId="{5AA8E2FA-DE3C-43F3-BD7A-A4AF56541CA2}" dt="2025-01-30T16:08:25.805" v="8946" actId="2696"/>
        <pc:sldMkLst>
          <pc:docMk/>
          <pc:sldMk cId="1918615086" sldId="281"/>
        </pc:sldMkLst>
      </pc:sldChg>
      <pc:sldChg chg="addSp delSp modSp add mod replId modAnim">
        <pc:chgData name="준목 이" userId="7ae2518ad9eedc1e" providerId="LiveId" clId="{5AA8E2FA-DE3C-43F3-BD7A-A4AF56541CA2}" dt="2025-01-30T16:51:26.515" v="9844" actId="14100"/>
        <pc:sldMkLst>
          <pc:docMk/>
          <pc:sldMk cId="1591494896" sldId="282"/>
        </pc:sldMkLst>
        <pc:spChg chg="add mod">
          <ac:chgData name="준목 이" userId="7ae2518ad9eedc1e" providerId="LiveId" clId="{5AA8E2FA-DE3C-43F3-BD7A-A4AF56541CA2}" dt="2025-01-30T16:49:13.128" v="9827" actId="1036"/>
          <ac:spMkLst>
            <pc:docMk/>
            <pc:sldMk cId="1591494896" sldId="282"/>
            <ac:spMk id="13" creationId="{55738270-26B9-6312-C579-202287CF3426}"/>
          </ac:spMkLst>
        </pc:spChg>
        <pc:spChg chg="add mod">
          <ac:chgData name="준목 이" userId="7ae2518ad9eedc1e" providerId="LiveId" clId="{5AA8E2FA-DE3C-43F3-BD7A-A4AF56541CA2}" dt="2025-01-30T16:27:19.647" v="9581" actId="14100"/>
          <ac:spMkLst>
            <pc:docMk/>
            <pc:sldMk cId="1591494896" sldId="282"/>
            <ac:spMk id="15" creationId="{3CF4E315-57D3-5757-0E4F-9392DA9CF2A4}"/>
          </ac:spMkLst>
        </pc:spChg>
        <pc:spChg chg="add mod">
          <ac:chgData name="준목 이" userId="7ae2518ad9eedc1e" providerId="LiveId" clId="{5AA8E2FA-DE3C-43F3-BD7A-A4AF56541CA2}" dt="2025-01-30T16:49:19.329" v="9838" actId="1035"/>
          <ac:spMkLst>
            <pc:docMk/>
            <pc:sldMk cId="1591494896" sldId="282"/>
            <ac:spMk id="17" creationId="{FB3C6809-B69E-D8FB-B504-0FB91E6CA155}"/>
          </ac:spMkLst>
        </pc:spChg>
        <pc:spChg chg="add mod">
          <ac:chgData name="준목 이" userId="7ae2518ad9eedc1e" providerId="LiveId" clId="{5AA8E2FA-DE3C-43F3-BD7A-A4AF56541CA2}" dt="2025-01-30T16:49:19.329" v="9838" actId="1035"/>
          <ac:spMkLst>
            <pc:docMk/>
            <pc:sldMk cId="1591494896" sldId="282"/>
            <ac:spMk id="18" creationId="{7B7FCA1C-B1CE-9AE0-6FAA-5BFB9C1F44FE}"/>
          </ac:spMkLst>
        </pc:spChg>
        <pc:spChg chg="add mod">
          <ac:chgData name="준목 이" userId="7ae2518ad9eedc1e" providerId="LiveId" clId="{5AA8E2FA-DE3C-43F3-BD7A-A4AF56541CA2}" dt="2025-01-30T16:31:07.211" v="9721" actId="571"/>
          <ac:spMkLst>
            <pc:docMk/>
            <pc:sldMk cId="1591494896" sldId="282"/>
            <ac:spMk id="24" creationId="{A56F1D5F-2AA8-8A43-0609-1D2726131E16}"/>
          </ac:spMkLst>
        </pc:spChg>
        <pc:spChg chg="add mod">
          <ac:chgData name="준목 이" userId="7ae2518ad9eedc1e" providerId="LiveId" clId="{5AA8E2FA-DE3C-43F3-BD7A-A4AF56541CA2}" dt="2025-01-30T16:46:26.220" v="9727" actId="571"/>
          <ac:spMkLst>
            <pc:docMk/>
            <pc:sldMk cId="1591494896" sldId="282"/>
            <ac:spMk id="25" creationId="{D75F01B0-56E0-85A6-0F48-F8B831C2A1FD}"/>
          </ac:spMkLst>
        </pc:spChg>
        <pc:spChg chg="mod">
          <ac:chgData name="준목 이" userId="7ae2518ad9eedc1e" providerId="LiveId" clId="{5AA8E2FA-DE3C-43F3-BD7A-A4AF56541CA2}" dt="2025-01-30T16:49:08.239" v="9824" actId="1036"/>
          <ac:spMkLst>
            <pc:docMk/>
            <pc:sldMk cId="1591494896" sldId="282"/>
            <ac:spMk id="27" creationId="{9A0F557E-2A79-96B4-ACDC-D7944C39F6B3}"/>
          </ac:spMkLst>
        </pc:spChg>
        <pc:spChg chg="add mod">
          <ac:chgData name="준목 이" userId="7ae2518ad9eedc1e" providerId="LiveId" clId="{5AA8E2FA-DE3C-43F3-BD7A-A4AF56541CA2}" dt="2025-01-30T16:49:23.867" v="9842" actId="1036"/>
          <ac:spMkLst>
            <pc:docMk/>
            <pc:sldMk cId="1591494896" sldId="282"/>
            <ac:spMk id="29" creationId="{72AE06DB-B826-2158-E75D-D1D54A1433C9}"/>
          </ac:spMkLst>
        </pc:spChg>
        <pc:spChg chg="add mod">
          <ac:chgData name="준목 이" userId="7ae2518ad9eedc1e" providerId="LiveId" clId="{5AA8E2FA-DE3C-43F3-BD7A-A4AF56541CA2}" dt="2025-01-30T16:49:23.867" v="9842" actId="1036"/>
          <ac:spMkLst>
            <pc:docMk/>
            <pc:sldMk cId="1591494896" sldId="282"/>
            <ac:spMk id="30" creationId="{C4DDD348-9A16-1FAF-CE6E-440AD6CBE293}"/>
          </ac:spMkLst>
        </pc:spChg>
        <pc:spChg chg="mod">
          <ac:chgData name="준목 이" userId="7ae2518ad9eedc1e" providerId="LiveId" clId="{5AA8E2FA-DE3C-43F3-BD7A-A4AF56541CA2}" dt="2025-01-30T16:14:34.414" v="9136" actId="14100"/>
          <ac:spMkLst>
            <pc:docMk/>
            <pc:sldMk cId="1591494896" sldId="282"/>
            <ac:spMk id="36" creationId="{6530E93B-D43B-F8D6-52D9-DCF8FC1A773D}"/>
          </ac:spMkLst>
        </pc:spChg>
        <pc:spChg chg="mod">
          <ac:chgData name="준목 이" userId="7ae2518ad9eedc1e" providerId="LiveId" clId="{5AA8E2FA-DE3C-43F3-BD7A-A4AF56541CA2}" dt="2025-01-30T16:49:13.128" v="9827" actId="1036"/>
          <ac:spMkLst>
            <pc:docMk/>
            <pc:sldMk cId="1591494896" sldId="282"/>
            <ac:spMk id="38" creationId="{DCF4431B-906D-4978-EEA2-BA1A161E1EFF}"/>
          </ac:spMkLst>
        </pc:spChg>
        <pc:spChg chg="mod">
          <ac:chgData name="준목 이" userId="7ae2518ad9eedc1e" providerId="LiveId" clId="{5AA8E2FA-DE3C-43F3-BD7A-A4AF56541CA2}" dt="2025-01-30T16:49:08.239" v="9824" actId="1036"/>
          <ac:spMkLst>
            <pc:docMk/>
            <pc:sldMk cId="1591494896" sldId="282"/>
            <ac:spMk id="45" creationId="{2DA7390E-0034-505D-6923-404E95D843B0}"/>
          </ac:spMkLst>
        </pc:spChg>
        <pc:spChg chg="mod">
          <ac:chgData name="준목 이" userId="7ae2518ad9eedc1e" providerId="LiveId" clId="{5AA8E2FA-DE3C-43F3-BD7A-A4AF56541CA2}" dt="2025-01-30T16:28:46.334" v="9647" actId="5793"/>
          <ac:spMkLst>
            <pc:docMk/>
            <pc:sldMk cId="1591494896" sldId="282"/>
            <ac:spMk id="48" creationId="{25D50F9E-2669-687F-52D8-092DA5B647AE}"/>
          </ac:spMkLst>
        </pc:spChg>
        <pc:spChg chg="mod">
          <ac:chgData name="준목 이" userId="7ae2518ad9eedc1e" providerId="LiveId" clId="{5AA8E2FA-DE3C-43F3-BD7A-A4AF56541CA2}" dt="2025-01-30T16:14:26.389" v="9132" actId="1035"/>
          <ac:spMkLst>
            <pc:docMk/>
            <pc:sldMk cId="1591494896" sldId="282"/>
            <ac:spMk id="80" creationId="{7C6286E6-1B8E-D79F-1AE8-F45E3DB527A0}"/>
          </ac:spMkLst>
        </pc:spChg>
        <pc:grpChg chg="del">
          <ac:chgData name="준목 이" userId="7ae2518ad9eedc1e" providerId="LiveId" clId="{5AA8E2FA-DE3C-43F3-BD7A-A4AF56541CA2}" dt="2025-01-30T16:14:20.657" v="9127" actId="478"/>
          <ac:grpSpMkLst>
            <pc:docMk/>
            <pc:sldMk cId="1591494896" sldId="282"/>
            <ac:grpSpMk id="2" creationId="{FE911D52-914A-8635-BFF7-0707B6C86FB2}"/>
          </ac:grpSpMkLst>
        </pc:grpChg>
        <pc:grpChg chg="add mod ord">
          <ac:chgData name="준목 이" userId="7ae2518ad9eedc1e" providerId="LiveId" clId="{5AA8E2FA-DE3C-43F3-BD7A-A4AF56541CA2}" dt="2025-01-30T16:14:15.447" v="9126" actId="167"/>
          <ac:grpSpMkLst>
            <pc:docMk/>
            <pc:sldMk cId="1591494896" sldId="282"/>
            <ac:grpSpMk id="6" creationId="{1E673995-389E-1458-3DEF-2F6A39AF45CE}"/>
          </ac:grpSpMkLst>
        </pc:grpChg>
        <pc:picChg chg="mod">
          <ac:chgData name="준목 이" userId="7ae2518ad9eedc1e" providerId="LiveId" clId="{5AA8E2FA-DE3C-43F3-BD7A-A4AF56541CA2}" dt="2025-01-30T16:13:56.551" v="9122"/>
          <ac:picMkLst>
            <pc:docMk/>
            <pc:sldMk cId="1591494896" sldId="282"/>
            <ac:picMk id="7" creationId="{E76DE955-EFE7-9905-3C58-F507DED920FD}"/>
          </ac:picMkLst>
        </pc:picChg>
        <pc:picChg chg="mod">
          <ac:chgData name="준목 이" userId="7ae2518ad9eedc1e" providerId="LiveId" clId="{5AA8E2FA-DE3C-43F3-BD7A-A4AF56541CA2}" dt="2025-01-30T16:13:56.551" v="9122"/>
          <ac:picMkLst>
            <pc:docMk/>
            <pc:sldMk cId="1591494896" sldId="282"/>
            <ac:picMk id="9" creationId="{21576F60-41CB-8BA3-7D49-F05C5EC4D03B}"/>
          </ac:picMkLst>
        </pc:picChg>
        <pc:cxnChg chg="mod">
          <ac:chgData name="준목 이" userId="7ae2518ad9eedc1e" providerId="LiveId" clId="{5AA8E2FA-DE3C-43F3-BD7A-A4AF56541CA2}" dt="2025-01-30T16:49:28.451" v="9843" actId="14100"/>
          <ac:cxnSpMkLst>
            <pc:docMk/>
            <pc:sldMk cId="1591494896" sldId="282"/>
            <ac:cxnSpMk id="8" creationId="{4BA6D462-033C-0545-A7D6-7AA5C6A0BD96}"/>
          </ac:cxnSpMkLst>
        </pc:cxnChg>
        <pc:cxnChg chg="add mod">
          <ac:chgData name="준목 이" userId="7ae2518ad9eedc1e" providerId="LiveId" clId="{5AA8E2FA-DE3C-43F3-BD7A-A4AF56541CA2}" dt="2025-01-30T16:49:19.329" v="9838" actId="1035"/>
          <ac:cxnSpMkLst>
            <pc:docMk/>
            <pc:sldMk cId="1591494896" sldId="282"/>
            <ac:cxnSpMk id="16" creationId="{9F6B7DC1-A429-F390-EFF3-B111649230EF}"/>
          </ac:cxnSpMkLst>
        </pc:cxnChg>
        <pc:cxnChg chg="mod">
          <ac:chgData name="준목 이" userId="7ae2518ad9eedc1e" providerId="LiveId" clId="{5AA8E2FA-DE3C-43F3-BD7A-A4AF56541CA2}" dt="2025-01-30T16:49:08.239" v="9824" actId="1036"/>
          <ac:cxnSpMkLst>
            <pc:docMk/>
            <pc:sldMk cId="1591494896" sldId="282"/>
            <ac:cxnSpMk id="26" creationId="{60553E45-EC32-8760-49BD-B141D407DFAD}"/>
          </ac:cxnSpMkLst>
        </pc:cxnChg>
        <pc:cxnChg chg="add mod">
          <ac:chgData name="준목 이" userId="7ae2518ad9eedc1e" providerId="LiveId" clId="{5AA8E2FA-DE3C-43F3-BD7A-A4AF56541CA2}" dt="2025-01-30T16:51:26.515" v="9844" actId="14100"/>
          <ac:cxnSpMkLst>
            <pc:docMk/>
            <pc:sldMk cId="1591494896" sldId="282"/>
            <ac:cxnSpMk id="28" creationId="{562A48AF-36A4-0070-B8C7-FD7804C8BC47}"/>
          </ac:cxnSpMkLst>
        </pc:cxnChg>
        <pc:cxnChg chg="mod">
          <ac:chgData name="준목 이" userId="7ae2518ad9eedc1e" providerId="LiveId" clId="{5AA8E2FA-DE3C-43F3-BD7A-A4AF56541CA2}" dt="2025-01-30T16:49:13.128" v="9827" actId="1036"/>
          <ac:cxnSpMkLst>
            <pc:docMk/>
            <pc:sldMk cId="1591494896" sldId="282"/>
            <ac:cxnSpMk id="37" creationId="{7609F098-BD3D-55A2-5F4C-570143958068}"/>
          </ac:cxnSpMkLst>
        </pc:cxnChg>
      </pc:sldChg>
      <pc:sldChg chg="addSp delSp modSp add mod ord">
        <pc:chgData name="준목 이" userId="7ae2518ad9eedc1e" providerId="LiveId" clId="{5AA8E2FA-DE3C-43F3-BD7A-A4AF56541CA2}" dt="2025-01-30T16:12:58.494" v="9120" actId="1076"/>
        <pc:sldMkLst>
          <pc:docMk/>
          <pc:sldMk cId="3391239125" sldId="283"/>
        </pc:sldMkLst>
        <pc:spChg chg="mod">
          <ac:chgData name="준목 이" userId="7ae2518ad9eedc1e" providerId="LiveId" clId="{5AA8E2FA-DE3C-43F3-BD7A-A4AF56541CA2}" dt="2025-01-30T16:12:53.302" v="9119" actId="1076"/>
          <ac:spMkLst>
            <pc:docMk/>
            <pc:sldMk cId="3391239125" sldId="283"/>
            <ac:spMk id="28" creationId="{62F346C1-6CCA-7233-7107-DB08DE757113}"/>
          </ac:spMkLst>
        </pc:spChg>
        <pc:spChg chg="mod">
          <ac:chgData name="준목 이" userId="7ae2518ad9eedc1e" providerId="LiveId" clId="{5AA8E2FA-DE3C-43F3-BD7A-A4AF56541CA2}" dt="2025-01-30T16:11:46.886" v="9089" actId="14100"/>
          <ac:spMkLst>
            <pc:docMk/>
            <pc:sldMk cId="3391239125" sldId="283"/>
            <ac:spMk id="32" creationId="{17173F4C-5BAB-EF2C-E311-384AC0E7A80A}"/>
          </ac:spMkLst>
        </pc:spChg>
        <pc:spChg chg="mod">
          <ac:chgData name="준목 이" userId="7ae2518ad9eedc1e" providerId="LiveId" clId="{5AA8E2FA-DE3C-43F3-BD7A-A4AF56541CA2}" dt="2025-01-30T16:12:53.302" v="9119" actId="1076"/>
          <ac:spMkLst>
            <pc:docMk/>
            <pc:sldMk cId="3391239125" sldId="283"/>
            <ac:spMk id="40" creationId="{30764867-7B90-F323-E56A-AB4029DBF06E}"/>
          </ac:spMkLst>
        </pc:spChg>
        <pc:spChg chg="mod">
          <ac:chgData name="준목 이" userId="7ae2518ad9eedc1e" providerId="LiveId" clId="{5AA8E2FA-DE3C-43F3-BD7A-A4AF56541CA2}" dt="2025-01-30T16:12:53.302" v="9119" actId="1076"/>
          <ac:spMkLst>
            <pc:docMk/>
            <pc:sldMk cId="3391239125" sldId="283"/>
            <ac:spMk id="41" creationId="{83678963-80E2-1E26-2D30-7CCEE63F1364}"/>
          </ac:spMkLst>
        </pc:spChg>
        <pc:spChg chg="mod">
          <ac:chgData name="준목 이" userId="7ae2518ad9eedc1e" providerId="LiveId" clId="{5AA8E2FA-DE3C-43F3-BD7A-A4AF56541CA2}" dt="2025-01-30T16:12:18.126" v="9097" actId="14100"/>
          <ac:spMkLst>
            <pc:docMk/>
            <pc:sldMk cId="3391239125" sldId="283"/>
            <ac:spMk id="47" creationId="{4FDF91F2-EA84-2EE0-82D2-D28216ACAE46}"/>
          </ac:spMkLst>
        </pc:spChg>
        <pc:spChg chg="mod">
          <ac:chgData name="준목 이" userId="7ae2518ad9eedc1e" providerId="LiveId" clId="{5AA8E2FA-DE3C-43F3-BD7A-A4AF56541CA2}" dt="2025-01-30T16:12:53.302" v="9119" actId="1076"/>
          <ac:spMkLst>
            <pc:docMk/>
            <pc:sldMk cId="3391239125" sldId="283"/>
            <ac:spMk id="55" creationId="{C1EC908C-221D-B7A1-CEFB-166A21493EFB}"/>
          </ac:spMkLst>
        </pc:spChg>
        <pc:spChg chg="mod">
          <ac:chgData name="준목 이" userId="7ae2518ad9eedc1e" providerId="LiveId" clId="{5AA8E2FA-DE3C-43F3-BD7A-A4AF56541CA2}" dt="2025-01-30T16:12:10.494" v="9095" actId="14100"/>
          <ac:spMkLst>
            <pc:docMk/>
            <pc:sldMk cId="3391239125" sldId="283"/>
            <ac:spMk id="72" creationId="{076ED6BF-E03B-26F2-BB02-815473FC5838}"/>
          </ac:spMkLst>
        </pc:spChg>
        <pc:spChg chg="mod">
          <ac:chgData name="준목 이" userId="7ae2518ad9eedc1e" providerId="LiveId" clId="{5AA8E2FA-DE3C-43F3-BD7A-A4AF56541CA2}" dt="2025-01-30T16:12:58.494" v="9120" actId="1076"/>
          <ac:spMkLst>
            <pc:docMk/>
            <pc:sldMk cId="3391239125" sldId="283"/>
            <ac:spMk id="83" creationId="{9CB1DF31-2ACF-FBE7-3898-40CB2756D89E}"/>
          </ac:spMkLst>
        </pc:spChg>
        <pc:spChg chg="mod">
          <ac:chgData name="준목 이" userId="7ae2518ad9eedc1e" providerId="LiveId" clId="{5AA8E2FA-DE3C-43F3-BD7A-A4AF56541CA2}" dt="2025-01-30T16:12:58.494" v="9120" actId="1076"/>
          <ac:spMkLst>
            <pc:docMk/>
            <pc:sldMk cId="3391239125" sldId="283"/>
            <ac:spMk id="84" creationId="{EAF382D0-C755-6FA1-B3DD-2728069D8F22}"/>
          </ac:spMkLst>
        </pc:spChg>
        <pc:grpChg chg="add mod ord">
          <ac:chgData name="준목 이" userId="7ae2518ad9eedc1e" providerId="LiveId" clId="{5AA8E2FA-DE3C-43F3-BD7A-A4AF56541CA2}" dt="2025-01-30T16:11:58.896" v="9092" actId="1076"/>
          <ac:grpSpMkLst>
            <pc:docMk/>
            <pc:sldMk cId="3391239125" sldId="283"/>
            <ac:grpSpMk id="9" creationId="{CC73AC54-54ED-E947-0149-E58976F3826C}"/>
          </ac:grpSpMkLst>
        </pc:grpChg>
        <pc:grpChg chg="del">
          <ac:chgData name="준목 이" userId="7ae2518ad9eedc1e" providerId="LiveId" clId="{5AA8E2FA-DE3C-43F3-BD7A-A4AF56541CA2}" dt="2025-01-30T16:11:34.042" v="9074" actId="478"/>
          <ac:grpSpMkLst>
            <pc:docMk/>
            <pc:sldMk cId="3391239125" sldId="283"/>
            <ac:grpSpMk id="15" creationId="{60E8F647-E56F-FD97-0F77-DAE8796F8155}"/>
          </ac:grpSpMkLst>
        </pc:grpChg>
        <pc:picChg chg="add mod modCrop">
          <ac:chgData name="준목 이" userId="7ae2518ad9eedc1e" providerId="LiveId" clId="{5AA8E2FA-DE3C-43F3-BD7A-A4AF56541CA2}" dt="2025-01-30T16:11:03.254" v="9051" actId="164"/>
          <ac:picMkLst>
            <pc:docMk/>
            <pc:sldMk cId="3391239125" sldId="283"/>
            <ac:picMk id="4" creationId="{8EAE7A09-E4B6-F8B5-97F9-474180452CC5}"/>
          </ac:picMkLst>
        </pc:picChg>
        <pc:picChg chg="add mod modCrop">
          <ac:chgData name="준목 이" userId="7ae2518ad9eedc1e" providerId="LiveId" clId="{5AA8E2FA-DE3C-43F3-BD7A-A4AF56541CA2}" dt="2025-01-30T16:11:03.254" v="9051" actId="164"/>
          <ac:picMkLst>
            <pc:docMk/>
            <pc:sldMk cId="3391239125" sldId="283"/>
            <ac:picMk id="8" creationId="{CA8E9C23-63A0-DAB6-673B-3836408715BB}"/>
          </ac:picMkLst>
        </pc:picChg>
        <pc:cxnChg chg="mod">
          <ac:chgData name="준목 이" userId="7ae2518ad9eedc1e" providerId="LiveId" clId="{5AA8E2FA-DE3C-43F3-BD7A-A4AF56541CA2}" dt="2025-01-30T16:12:53.302" v="9119" actId="1076"/>
          <ac:cxnSpMkLst>
            <pc:docMk/>
            <pc:sldMk cId="3391239125" sldId="283"/>
            <ac:cxnSpMk id="36" creationId="{4D3E5925-97B7-3CDB-0EC4-19B49D787631}"/>
          </ac:cxnSpMkLst>
        </pc:cxnChg>
        <pc:cxnChg chg="mod">
          <ac:chgData name="준목 이" userId="7ae2518ad9eedc1e" providerId="LiveId" clId="{5AA8E2FA-DE3C-43F3-BD7A-A4AF56541CA2}" dt="2025-01-30T16:12:53.302" v="9119" actId="1076"/>
          <ac:cxnSpMkLst>
            <pc:docMk/>
            <pc:sldMk cId="3391239125" sldId="283"/>
            <ac:cxnSpMk id="52" creationId="{275784EB-9542-ED27-581A-4679A3F7ADB8}"/>
          </ac:cxnSpMkLst>
        </pc:cxnChg>
        <pc:cxnChg chg="mod">
          <ac:chgData name="준목 이" userId="7ae2518ad9eedc1e" providerId="LiveId" clId="{5AA8E2FA-DE3C-43F3-BD7A-A4AF56541CA2}" dt="2025-01-30T16:12:53.302" v="9119" actId="1076"/>
          <ac:cxnSpMkLst>
            <pc:docMk/>
            <pc:sldMk cId="3391239125" sldId="283"/>
            <ac:cxnSpMk id="69" creationId="{8638D2B2-492F-6A4F-A109-3E1811EDD386}"/>
          </ac:cxnSpMkLst>
        </pc:cxnChg>
        <pc:cxnChg chg="mod">
          <ac:chgData name="준목 이" userId="7ae2518ad9eedc1e" providerId="LiveId" clId="{5AA8E2FA-DE3C-43F3-BD7A-A4AF56541CA2}" dt="2025-01-30T16:12:53.302" v="9119" actId="1076"/>
          <ac:cxnSpMkLst>
            <pc:docMk/>
            <pc:sldMk cId="3391239125" sldId="283"/>
            <ac:cxnSpMk id="74" creationId="{984FA091-49AD-E3CB-3478-6879571A6B32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 lang="ko-KR" altLang="en-US"/>
            </a:pPr>
            <a:fld id="{66F495ED-B07E-44B6-9F4E-FFAB86F0FC23}" type="datetime1">
              <a:rPr lang="ko-KR" altLang="en-US"/>
              <a:pPr lvl="0">
                <a:defRPr lang="ko-KR" altLang="en-US"/>
              </a:pPr>
              <a:t>2025-01-30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 lang="ko-KR" altLang="en-US"/>
            </a:pPr>
            <a:fld id="{0F3B2C96-A795-4D15-8CDE-BED0B3E8A378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296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48" algn="l" defTabSz="914296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296" algn="l" defTabSz="914296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444" algn="l" defTabSz="914296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592" algn="l" defTabSz="914296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740" algn="l" defTabSz="914296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888" algn="l" defTabSz="914296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036" algn="l" defTabSz="914296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184" algn="l" defTabSz="914296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메인 컬러는 변경해도 좋습니다</a:t>
            </a:r>
            <a:r>
              <a:rPr lang="en-US" altLang="ko-KR"/>
              <a:t>. </a:t>
            </a:r>
            <a:r>
              <a:rPr lang="ko-KR" altLang="en-US"/>
              <a:t>하지만 색상은 </a:t>
            </a:r>
            <a:r>
              <a:rPr lang="en-US" altLang="ko-KR"/>
              <a:t>3</a:t>
            </a:r>
            <a:r>
              <a:rPr lang="ko-KR" altLang="en-US"/>
              <a:t>개 이상 들어가지 않는 것이 좋습니다</a:t>
            </a:r>
            <a:r>
              <a:rPr lang="en-US" altLang="ko-KR"/>
              <a:t>. 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0F3B2C96-A795-4D15-8CDE-BED0B3E8A378}" type="slidenum">
              <a:rPr lang="en-US" altLang="en-US"/>
              <a:pPr lvl="0">
                <a:defRPr lang="ko-KR" altLang="en-US"/>
              </a:pPr>
              <a:t>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 defTabSz="899897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 lang="ko-KR"/>
            </a:pPr>
            <a:r>
              <a:rPr lang="ko-KR" altLang="en-US"/>
              <a:t>프로젝트 소개 </a:t>
            </a:r>
            <a:r>
              <a:rPr lang="en-US" altLang="ko-KR"/>
              <a:t>p1_</a:t>
            </a:r>
            <a:r>
              <a:rPr lang="ko-KR" altLang="en-US"/>
              <a:t>타입</a:t>
            </a:r>
            <a:r>
              <a:rPr lang="en-US" altLang="ko-KR"/>
              <a:t>2</a:t>
            </a:r>
          </a:p>
          <a:p>
            <a:pPr lvl="0">
              <a:defRPr lang="ko-KR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0F3B2C96-A795-4D15-8CDE-BED0B3E8A378}" type="slidenum">
              <a:rPr lang="en-US" altLang="en-US"/>
              <a:pPr lvl="0">
                <a:defRPr lang="ko-KR" altLang="en-US"/>
              </a:pPr>
              <a:t>2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1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5F895-C34A-4149-B73F-B6C5D9EB4B7C}" type="datetimeFigureOut">
              <a:rPr lang="ko-KR" altLang="en-US" smtClean="0"/>
              <a:pPr/>
              <a:t>2025-01-30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8F7A02-E3FD-4AE4-8B49-A51A50DB957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01510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5F895-C34A-4149-B73F-B6C5D9EB4B7C}" type="datetimeFigureOut">
              <a:rPr lang="ko-KR" altLang="en-US" smtClean="0"/>
              <a:pPr/>
              <a:t>2025-01-30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8F7A02-E3FD-4AE4-8B49-A51A50DB957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46506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05980"/>
            <a:ext cx="2057400" cy="4388644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05980"/>
            <a:ext cx="6019800" cy="4388644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5F895-C34A-4149-B73F-B6C5D9EB4B7C}" type="datetimeFigureOut">
              <a:rPr lang="ko-KR" altLang="en-US" smtClean="0"/>
              <a:pPr/>
              <a:t>2025-01-30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8F7A02-E3FD-4AE4-8B49-A51A50DB957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44356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5F895-C34A-4149-B73F-B6C5D9EB4B7C}" type="datetimeFigureOut">
              <a:rPr lang="ko-KR" altLang="en-US" smtClean="0"/>
              <a:pPr/>
              <a:t>2025-01-30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8F7A02-E3FD-4AE4-8B49-A51A50DB957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59325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48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29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44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59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7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88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03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18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5F895-C34A-4149-B73F-B6C5D9EB4B7C}" type="datetimeFigureOut">
              <a:rPr lang="ko-KR" altLang="en-US" smtClean="0"/>
              <a:pPr/>
              <a:t>2025-01-30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8F7A02-E3FD-4AE4-8B49-A51A50DB957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10553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5F895-C34A-4149-B73F-B6C5D9EB4B7C}" type="datetimeFigureOut">
              <a:rPr lang="ko-KR" altLang="en-US" smtClean="0"/>
              <a:pPr/>
              <a:t>2025-01-30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8F7A02-E3FD-4AE4-8B49-A51A50DB957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20559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48" indent="0">
              <a:buNone/>
              <a:defRPr sz="2000" b="1"/>
            </a:lvl2pPr>
            <a:lvl3pPr marL="914296" indent="0">
              <a:buNone/>
              <a:defRPr sz="1800" b="1"/>
            </a:lvl3pPr>
            <a:lvl4pPr marL="1371444" indent="0">
              <a:buNone/>
              <a:defRPr sz="1600" b="1"/>
            </a:lvl4pPr>
            <a:lvl5pPr marL="1828592" indent="0">
              <a:buNone/>
              <a:defRPr sz="1600" b="1"/>
            </a:lvl5pPr>
            <a:lvl6pPr marL="2285740" indent="0">
              <a:buNone/>
              <a:defRPr sz="1600" b="1"/>
            </a:lvl6pPr>
            <a:lvl7pPr marL="2742888" indent="0">
              <a:buNone/>
              <a:defRPr sz="1600" b="1"/>
            </a:lvl7pPr>
            <a:lvl8pPr marL="3200036" indent="0">
              <a:buNone/>
              <a:defRPr sz="1600" b="1"/>
            </a:lvl8pPr>
            <a:lvl9pPr marL="3657184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7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48" indent="0">
              <a:buNone/>
              <a:defRPr sz="2000" b="1"/>
            </a:lvl2pPr>
            <a:lvl3pPr marL="914296" indent="0">
              <a:buNone/>
              <a:defRPr sz="1800" b="1"/>
            </a:lvl3pPr>
            <a:lvl4pPr marL="1371444" indent="0">
              <a:buNone/>
              <a:defRPr sz="1600" b="1"/>
            </a:lvl4pPr>
            <a:lvl5pPr marL="1828592" indent="0">
              <a:buNone/>
              <a:defRPr sz="1600" b="1"/>
            </a:lvl5pPr>
            <a:lvl6pPr marL="2285740" indent="0">
              <a:buNone/>
              <a:defRPr sz="1600" b="1"/>
            </a:lvl6pPr>
            <a:lvl7pPr marL="2742888" indent="0">
              <a:buNone/>
              <a:defRPr sz="1600" b="1"/>
            </a:lvl7pPr>
            <a:lvl8pPr marL="3200036" indent="0">
              <a:buNone/>
              <a:defRPr sz="1600" b="1"/>
            </a:lvl8pPr>
            <a:lvl9pPr marL="3657184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7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5F895-C34A-4149-B73F-B6C5D9EB4B7C}" type="datetimeFigureOut">
              <a:rPr lang="ko-KR" altLang="en-US" smtClean="0"/>
              <a:pPr/>
              <a:t>2025-01-30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8F7A02-E3FD-4AE4-8B49-A51A50DB957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25362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5F895-C34A-4149-B73F-B6C5D9EB4B7C}" type="datetimeFigureOut">
              <a:rPr lang="ko-KR" altLang="en-US" smtClean="0"/>
              <a:pPr/>
              <a:t>2025-01-30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8F7A02-E3FD-4AE4-8B49-A51A50DB957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78250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5F895-C34A-4149-B73F-B6C5D9EB4B7C}" type="datetimeFigureOut">
              <a:rPr lang="ko-KR" altLang="en-US" smtClean="0"/>
              <a:pPr/>
              <a:t>2025-01-30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8F7A02-E3FD-4AE4-8B49-A51A50DB957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68516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2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1" y="204789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2" y="1076327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148" indent="0">
              <a:buNone/>
              <a:defRPr sz="1200"/>
            </a:lvl2pPr>
            <a:lvl3pPr marL="914296" indent="0">
              <a:buNone/>
              <a:defRPr sz="1000"/>
            </a:lvl3pPr>
            <a:lvl4pPr marL="1371444" indent="0">
              <a:buNone/>
              <a:defRPr sz="900"/>
            </a:lvl4pPr>
            <a:lvl5pPr marL="1828592" indent="0">
              <a:buNone/>
              <a:defRPr sz="900"/>
            </a:lvl5pPr>
            <a:lvl6pPr marL="2285740" indent="0">
              <a:buNone/>
              <a:defRPr sz="900"/>
            </a:lvl6pPr>
            <a:lvl7pPr marL="2742888" indent="0">
              <a:buNone/>
              <a:defRPr sz="900"/>
            </a:lvl7pPr>
            <a:lvl8pPr marL="3200036" indent="0">
              <a:buNone/>
              <a:defRPr sz="900"/>
            </a:lvl8pPr>
            <a:lvl9pPr marL="3657184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5F895-C34A-4149-B73F-B6C5D9EB4B7C}" type="datetimeFigureOut">
              <a:rPr lang="ko-KR" altLang="en-US" smtClean="0"/>
              <a:pPr/>
              <a:t>2025-01-30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8F7A02-E3FD-4AE4-8B49-A51A50DB957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75938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148" indent="0">
              <a:buNone/>
              <a:defRPr sz="2800"/>
            </a:lvl2pPr>
            <a:lvl3pPr marL="914296" indent="0">
              <a:buNone/>
              <a:defRPr sz="2400"/>
            </a:lvl3pPr>
            <a:lvl4pPr marL="1371444" indent="0">
              <a:buNone/>
              <a:defRPr sz="2000"/>
            </a:lvl4pPr>
            <a:lvl5pPr marL="1828592" indent="0">
              <a:buNone/>
              <a:defRPr sz="2000"/>
            </a:lvl5pPr>
            <a:lvl6pPr marL="2285740" indent="0">
              <a:buNone/>
              <a:defRPr sz="2000"/>
            </a:lvl6pPr>
            <a:lvl7pPr marL="2742888" indent="0">
              <a:buNone/>
              <a:defRPr sz="2000"/>
            </a:lvl7pPr>
            <a:lvl8pPr marL="3200036" indent="0">
              <a:buNone/>
              <a:defRPr sz="2000"/>
            </a:lvl8pPr>
            <a:lvl9pPr marL="3657184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148" indent="0">
              <a:buNone/>
              <a:defRPr sz="1200"/>
            </a:lvl2pPr>
            <a:lvl3pPr marL="914296" indent="0">
              <a:buNone/>
              <a:defRPr sz="1000"/>
            </a:lvl3pPr>
            <a:lvl4pPr marL="1371444" indent="0">
              <a:buNone/>
              <a:defRPr sz="900"/>
            </a:lvl4pPr>
            <a:lvl5pPr marL="1828592" indent="0">
              <a:buNone/>
              <a:defRPr sz="900"/>
            </a:lvl5pPr>
            <a:lvl6pPr marL="2285740" indent="0">
              <a:buNone/>
              <a:defRPr sz="900"/>
            </a:lvl6pPr>
            <a:lvl7pPr marL="2742888" indent="0">
              <a:buNone/>
              <a:defRPr sz="900"/>
            </a:lvl7pPr>
            <a:lvl8pPr marL="3200036" indent="0">
              <a:buNone/>
              <a:defRPr sz="900"/>
            </a:lvl8pPr>
            <a:lvl9pPr marL="3657184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5F895-C34A-4149-B73F-B6C5D9EB4B7C}" type="datetimeFigureOut">
              <a:rPr lang="ko-KR" altLang="en-US" smtClean="0"/>
              <a:pPr/>
              <a:t>2025-01-30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8F7A02-E3FD-4AE4-8B49-A51A50DB957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54149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30" tIns="45715" rIns="91430" bIns="45715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30" tIns="45715" rIns="91430" bIns="45715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30" tIns="45715" rIns="91430" bIns="45715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C5F895-C34A-4149-B73F-B6C5D9EB4B7C}" type="datetimeFigureOut">
              <a:rPr lang="ko-KR" altLang="en-US" smtClean="0"/>
              <a:pPr/>
              <a:t>2025-01-30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30" tIns="45715" rIns="91430" bIns="45715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30" tIns="45715" rIns="91430" bIns="45715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8F7A02-E3FD-4AE4-8B49-A51A50DB957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78075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296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61" indent="-342861" algn="l" defTabSz="914296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865" indent="-285717" algn="l" defTabSz="914296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870" indent="-228574" algn="l" defTabSz="914296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018" indent="-228574" algn="l" defTabSz="914296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166" indent="-228574" algn="l" defTabSz="914296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314" indent="-228574" algn="l" defTabSz="914296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462" indent="-228574" algn="l" defTabSz="914296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610" indent="-228574" algn="l" defTabSz="914296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758" indent="-228574" algn="l" defTabSz="914296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296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48" algn="l" defTabSz="914296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96" algn="l" defTabSz="914296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44" algn="l" defTabSz="914296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92" algn="l" defTabSz="914296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40" algn="l" defTabSz="914296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888" algn="l" defTabSz="914296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36" algn="l" defTabSz="914296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184" algn="l" defTabSz="914296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39551" y="2123146"/>
            <a:ext cx="22621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>
                <a:solidFill>
                  <a:schemeClr val="bg1"/>
                </a:solidFill>
                <a:latin typeface="G마켓 산스 Bold" pitchFamily="50" charset="-127"/>
                <a:ea typeface="G마켓 산스 Bold" pitchFamily="50" charset="-127"/>
              </a:rPr>
              <a:t>이준목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9552" y="483518"/>
            <a:ext cx="26493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G마켓 산스 Bold" pitchFamily="50" charset="-127"/>
                <a:ea typeface="G마켓 산스 Bold" pitchFamily="50" charset="-127"/>
              </a:rPr>
              <a:t>화면구현 </a:t>
            </a:r>
            <a:r>
              <a:rPr lang="en-US" altLang="ko-KR" sz="2000" dirty="0">
                <a:solidFill>
                  <a:schemeClr val="bg1"/>
                </a:solidFill>
                <a:latin typeface="G마켓 산스 Bold" pitchFamily="50" charset="-127"/>
                <a:ea typeface="G마켓 산스 Bold" pitchFamily="50" charset="-127"/>
              </a:rPr>
              <a:t>PORTFOLIO</a:t>
            </a:r>
            <a:endParaRPr lang="ko-KR" altLang="en-US" sz="2000" dirty="0">
              <a:solidFill>
                <a:schemeClr val="bg1"/>
              </a:solidFill>
              <a:latin typeface="G마켓 산스 Bold" pitchFamily="50" charset="-127"/>
              <a:ea typeface="G마켓 산스 Bold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39552" y="4290650"/>
            <a:ext cx="2614818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dirty="0">
                <a:solidFill>
                  <a:schemeClr val="accent6">
                    <a:lumMod val="40000"/>
                    <a:lumOff val="60000"/>
                  </a:schemeClr>
                </a:solidFill>
                <a:latin typeface="G마켓 산스 Medium"/>
                <a:ea typeface="G마켓 산스 Medium"/>
              </a:rPr>
              <a:t>제출일 </a:t>
            </a:r>
            <a:r>
              <a:rPr lang="en-US" altLang="ko-KR" dirty="0">
                <a:solidFill>
                  <a:schemeClr val="accent6">
                    <a:lumMod val="40000"/>
                    <a:lumOff val="60000"/>
                  </a:schemeClr>
                </a:solidFill>
                <a:latin typeface="G마켓 산스 Medium"/>
                <a:ea typeface="G마켓 산스 Medium"/>
              </a:rPr>
              <a:t>: 2025 / 01 / 26</a:t>
            </a:r>
          </a:p>
        </p:txBody>
      </p:sp>
      <p:pic>
        <p:nvPicPr>
          <p:cNvPr id="1026" name="Picture 2" descr="C:\Users\User\Desktop\개발자-아이콘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6376" y="483518"/>
            <a:ext cx="648072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9879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B4A29D-91D0-8D95-62E2-1243EB0677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1E673995-389E-1458-3DEF-2F6A39AF45CE}"/>
              </a:ext>
            </a:extLst>
          </p:cNvPr>
          <p:cNvGrpSpPr/>
          <p:nvPr/>
        </p:nvGrpSpPr>
        <p:grpSpPr>
          <a:xfrm>
            <a:off x="177665" y="241652"/>
            <a:ext cx="3933611" cy="3060209"/>
            <a:chOff x="253626" y="509880"/>
            <a:chExt cx="3816000" cy="2968712"/>
          </a:xfrm>
        </p:grpSpPr>
        <p:pic>
          <p:nvPicPr>
            <p:cNvPr id="7" name="그림 6" descr="텍스트, 소프트웨어, 멀티미디어 소프트웨어, 그래픽 소프트웨어이(가) 표시된 사진&#10;&#10;자동 생성된 설명">
              <a:extLst>
                <a:ext uri="{FF2B5EF4-FFF2-40B4-BE49-F238E27FC236}">
                  <a16:creationId xmlns:a16="http://schemas.microsoft.com/office/drawing/2014/main" id="{E76DE955-EFE7-9905-3C58-F507DED920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" t="11669" r="5560" b="25226"/>
            <a:stretch/>
          </p:blipFill>
          <p:spPr>
            <a:xfrm>
              <a:off x="253626" y="509880"/>
              <a:ext cx="3816000" cy="1386000"/>
            </a:xfrm>
            <a:prstGeom prst="rect">
              <a:avLst/>
            </a:prstGeom>
          </p:spPr>
        </p:pic>
        <p:pic>
          <p:nvPicPr>
            <p:cNvPr id="9" name="그림 8" descr="텍스트, 스크린샷, 소프트웨어, 멀티미디어 소프트웨어이(가) 표시된 사진&#10;&#10;자동 생성된 설명">
              <a:extLst>
                <a:ext uri="{FF2B5EF4-FFF2-40B4-BE49-F238E27FC236}">
                  <a16:creationId xmlns:a16="http://schemas.microsoft.com/office/drawing/2014/main" id="{21576F60-41CB-8BA3-7D49-F05C5EC4D03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" t="18865" r="5560" b="9014"/>
            <a:stretch/>
          </p:blipFill>
          <p:spPr>
            <a:xfrm>
              <a:off x="253626" y="1894592"/>
              <a:ext cx="3816000" cy="1584000"/>
            </a:xfrm>
            <a:prstGeom prst="rect">
              <a:avLst/>
            </a:prstGeom>
          </p:spPr>
        </p:pic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32D2DD1C-746C-E410-9F1B-4D5FFECBBF08}"/>
              </a:ext>
            </a:extLst>
          </p:cNvPr>
          <p:cNvSpPr txBox="1"/>
          <p:nvPr/>
        </p:nvSpPr>
        <p:spPr>
          <a:xfrm>
            <a:off x="7924062" y="195486"/>
            <a:ext cx="1042273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700" dirty="0">
                <a:latin typeface="G마켓 산스 Medium" pitchFamily="50" charset="-127"/>
                <a:ea typeface="G마켓 산스 Medium" pitchFamily="50" charset="-127"/>
              </a:rPr>
              <a:t>#1 </a:t>
            </a:r>
            <a:r>
              <a:rPr lang="en-US" altLang="ko-KR" sz="700" dirty="0" err="1">
                <a:latin typeface="G마켓 산스 Medium" pitchFamily="50" charset="-127"/>
                <a:ea typeface="G마켓 산스 Medium" pitchFamily="50" charset="-127"/>
              </a:rPr>
              <a:t>Wavve</a:t>
            </a:r>
            <a:r>
              <a:rPr lang="en-US" altLang="ko-KR" sz="700" dirty="0">
                <a:latin typeface="G마켓 산스 Medium" pitchFamily="50" charset="-127"/>
                <a:ea typeface="G마켓 산스 Medium" pitchFamily="50" charset="-127"/>
              </a:rPr>
              <a:t> </a:t>
            </a:r>
            <a:r>
              <a:rPr lang="ko-KR" altLang="en-US" sz="700" dirty="0">
                <a:latin typeface="G마켓 산스 Medium" pitchFamily="50" charset="-127"/>
                <a:ea typeface="G마켓 산스 Medium" pitchFamily="50" charset="-127"/>
              </a:rPr>
              <a:t>화면 구현</a:t>
            </a:r>
            <a:endParaRPr lang="en-US" altLang="ko-KR" sz="700" dirty="0">
              <a:latin typeface="G마켓 산스 Medium" pitchFamily="50" charset="-127"/>
              <a:ea typeface="G마켓 산스 Medium" pitchFamily="50" charset="-127"/>
            </a:endParaRPr>
          </a:p>
        </p:txBody>
      </p:sp>
      <p:sp>
        <p:nvSpPr>
          <p:cNvPr id="80" name="사각형: 둥근 모서리 79">
            <a:extLst>
              <a:ext uri="{FF2B5EF4-FFF2-40B4-BE49-F238E27FC236}">
                <a16:creationId xmlns:a16="http://schemas.microsoft.com/office/drawing/2014/main" id="{7C6286E6-1B8E-D79F-1AE8-F45E3DB527A0}"/>
              </a:ext>
            </a:extLst>
          </p:cNvPr>
          <p:cNvSpPr/>
          <p:nvPr/>
        </p:nvSpPr>
        <p:spPr>
          <a:xfrm>
            <a:off x="124219" y="483518"/>
            <a:ext cx="4072873" cy="1075591"/>
          </a:xfrm>
          <a:prstGeom prst="roundRect">
            <a:avLst>
              <a:gd name="adj" fmla="val 6315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4BA6D462-033C-0545-A7D6-7AA5C6A0BD96}"/>
              </a:ext>
            </a:extLst>
          </p:cNvPr>
          <p:cNvCxnSpPr>
            <a:cxnSpLocks/>
            <a:stCxn id="40" idx="2"/>
          </p:cNvCxnSpPr>
          <p:nvPr/>
        </p:nvCxnSpPr>
        <p:spPr>
          <a:xfrm>
            <a:off x="4895553" y="549429"/>
            <a:ext cx="0" cy="368402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DCA017D7-E892-BDFD-9420-A87AEC2D0B33}"/>
              </a:ext>
            </a:extLst>
          </p:cNvPr>
          <p:cNvSpPr txBox="1"/>
          <p:nvPr/>
        </p:nvSpPr>
        <p:spPr>
          <a:xfrm>
            <a:off x="4332153" y="241652"/>
            <a:ext cx="1126800" cy="307777"/>
          </a:xfrm>
          <a:prstGeom prst="rect">
            <a:avLst/>
          </a:prstGeom>
          <a:solidFill>
            <a:schemeClr val="bg1"/>
          </a:solidFill>
        </p:spPr>
        <p:txBody>
          <a:bodyPr wrap="none" lIns="72000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sz="1400" dirty="0">
                <a:latin typeface="G마켓 산스 Bold" pitchFamily="50" charset="-127"/>
                <a:ea typeface="G마켓 산스 Bold" pitchFamily="50" charset="-127"/>
              </a:rPr>
              <a:t>BODY</a:t>
            </a:r>
          </a:p>
        </p:txBody>
      </p: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60553E45-EC32-8760-49BD-B141D407DFAD}"/>
              </a:ext>
            </a:extLst>
          </p:cNvPr>
          <p:cNvCxnSpPr>
            <a:cxnSpLocks/>
            <a:stCxn id="27" idx="1"/>
            <a:endCxn id="80" idx="3"/>
          </p:cNvCxnSpPr>
          <p:nvPr/>
        </p:nvCxnSpPr>
        <p:spPr>
          <a:xfrm rot="10800000">
            <a:off x="4197093" y="1021315"/>
            <a:ext cx="187423" cy="625187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9A0F557E-2A79-96B4-ACDC-D7944C39F6B3}"/>
              </a:ext>
            </a:extLst>
          </p:cNvPr>
          <p:cNvSpPr txBox="1"/>
          <p:nvPr/>
        </p:nvSpPr>
        <p:spPr>
          <a:xfrm>
            <a:off x="4384515" y="1508001"/>
            <a:ext cx="1657909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72000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200" dirty="0">
                <a:latin typeface="G마켓 산스 Bold" pitchFamily="50" charset="-127"/>
                <a:ea typeface="G마켓 산스 Bold" pitchFamily="50" charset="-127"/>
              </a:rPr>
              <a:t>필수기입</a:t>
            </a:r>
            <a:endParaRPr lang="en-US" altLang="ko-KR" sz="1200" dirty="0">
              <a:latin typeface="G마켓 산스 Bold" pitchFamily="50" charset="-127"/>
              <a:ea typeface="G마켓 산스 Bold" pitchFamily="50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5D50F9E-2669-687F-52D8-092DA5B647AE}"/>
              </a:ext>
            </a:extLst>
          </p:cNvPr>
          <p:cNvSpPr txBox="1"/>
          <p:nvPr/>
        </p:nvSpPr>
        <p:spPr>
          <a:xfrm>
            <a:off x="6084168" y="483518"/>
            <a:ext cx="2935611" cy="707886"/>
          </a:xfrm>
          <a:prstGeom prst="rect">
            <a:avLst/>
          </a:prstGeom>
          <a:solidFill>
            <a:schemeClr val="bg1"/>
          </a:solidFill>
        </p:spPr>
        <p:txBody>
          <a:bodyPr wrap="square" lIns="72000" rtlCol="0">
            <a:spAutoFit/>
          </a:bodyPr>
          <a:lstStyle/>
          <a:p>
            <a:pPr marL="108000" indent="-108000">
              <a:buFontTx/>
              <a:buChar char="-"/>
            </a:pPr>
            <a:r>
              <a:rPr lang="ko-KR" altLang="en-US" sz="1000" dirty="0">
                <a:solidFill>
                  <a:schemeClr val="accent1"/>
                </a:solidFill>
                <a:latin typeface="G마켓 산스 Bold" pitchFamily="50" charset="-127"/>
                <a:ea typeface="G마켓 산스 Bold" pitchFamily="50" charset="-127"/>
              </a:rPr>
              <a:t>필수기입</a:t>
            </a:r>
            <a:r>
              <a:rPr lang="en-US" altLang="ko-KR" sz="1000" dirty="0">
                <a:solidFill>
                  <a:schemeClr val="accent1"/>
                </a:solidFill>
                <a:latin typeface="G마켓 산스 Bold" pitchFamily="50" charset="-127"/>
                <a:ea typeface="G마켓 산스 Bold" pitchFamily="50" charset="-127"/>
              </a:rPr>
              <a:t> / </a:t>
            </a:r>
            <a:r>
              <a:rPr lang="ko-KR" altLang="en-US" sz="1000" dirty="0" err="1">
                <a:solidFill>
                  <a:schemeClr val="accent1"/>
                </a:solidFill>
                <a:latin typeface="G마켓 산스 Bold" pitchFamily="50" charset="-127"/>
                <a:ea typeface="G마켓 산스 Bold" pitchFamily="50" charset="-127"/>
              </a:rPr>
              <a:t>선택기입</a:t>
            </a:r>
            <a:r>
              <a:rPr lang="en-US" altLang="ko-KR" sz="1000" dirty="0">
                <a:solidFill>
                  <a:schemeClr val="accent1"/>
                </a:solidFill>
                <a:latin typeface="G마켓 산스 Bold" pitchFamily="50" charset="-127"/>
                <a:ea typeface="G마켓 산스 Bold" pitchFamily="50" charset="-127"/>
              </a:rPr>
              <a:t> / </a:t>
            </a:r>
            <a:r>
              <a:rPr lang="ko-KR" altLang="en-US" sz="1000" dirty="0">
                <a:solidFill>
                  <a:schemeClr val="accent1"/>
                </a:solidFill>
                <a:latin typeface="G마켓 산스 Bold" pitchFamily="50" charset="-127"/>
                <a:ea typeface="G마켓 산스 Bold" pitchFamily="50" charset="-127"/>
              </a:rPr>
              <a:t>이벤트 및 새로운 소식</a:t>
            </a:r>
            <a:endParaRPr lang="en-US" altLang="ko-KR" sz="1000" dirty="0">
              <a:solidFill>
                <a:schemeClr val="accent1"/>
              </a:solidFill>
              <a:latin typeface="G마켓 산스 Bold" pitchFamily="50" charset="-127"/>
              <a:ea typeface="G마켓 산스 Bold" pitchFamily="50" charset="-127"/>
            </a:endParaRPr>
          </a:p>
          <a:p>
            <a:pPr marL="108000" indent="-108000">
              <a:buFontTx/>
              <a:buChar char="-"/>
            </a:pPr>
            <a:endParaRPr lang="en-US" altLang="ko-KR" sz="1000" dirty="0">
              <a:solidFill>
                <a:schemeClr val="accent1"/>
              </a:solidFill>
              <a:latin typeface="G마켓 산스 Bold" pitchFamily="50" charset="-127"/>
              <a:ea typeface="G마켓 산스 Bold" pitchFamily="50" charset="-127"/>
            </a:endParaRPr>
          </a:p>
          <a:p>
            <a:pPr marL="108000" indent="-108000">
              <a:buFontTx/>
              <a:buChar char="-"/>
            </a:pPr>
            <a:r>
              <a:rPr lang="en-US" altLang="ko-KR" sz="1000" dirty="0" err="1">
                <a:solidFill>
                  <a:schemeClr val="accent1"/>
                </a:solidFill>
                <a:latin typeface="G마켓 산스 Bold" pitchFamily="50" charset="-127"/>
                <a:ea typeface="G마켓 산스 Bold" pitchFamily="50" charset="-127"/>
              </a:rPr>
              <a:t>Fieldset</a:t>
            </a:r>
            <a:r>
              <a:rPr lang="en-US" altLang="ko-KR" sz="1000" dirty="0">
                <a:solidFill>
                  <a:schemeClr val="accent1"/>
                </a:solidFill>
                <a:latin typeface="G마켓 산스 Bold" pitchFamily="50" charset="-127"/>
                <a:ea typeface="G마켓 산스 Bold" pitchFamily="50" charset="-127"/>
              </a:rPr>
              <a:t> </a:t>
            </a:r>
            <a:r>
              <a:rPr lang="ko-KR" altLang="en-US" sz="1000" dirty="0">
                <a:solidFill>
                  <a:schemeClr val="accent1"/>
                </a:solidFill>
                <a:latin typeface="G마켓 산스 Bold" pitchFamily="50" charset="-127"/>
                <a:ea typeface="G마켓 산스 Bold" pitchFamily="50" charset="-127"/>
              </a:rPr>
              <a:t>배경색 </a:t>
            </a:r>
            <a:r>
              <a:rPr lang="en-US" altLang="ko-KR" sz="1000" dirty="0">
                <a:solidFill>
                  <a:schemeClr val="accent1"/>
                </a:solidFill>
                <a:latin typeface="G마켓 산스 Bold" pitchFamily="50" charset="-127"/>
                <a:ea typeface="G마켓 산스 Bold" pitchFamily="50" charset="-127"/>
              </a:rPr>
              <a:t>#252525</a:t>
            </a:r>
          </a:p>
          <a:p>
            <a:pPr marL="108000" indent="-108000">
              <a:buFontTx/>
              <a:buChar char="-"/>
            </a:pPr>
            <a:r>
              <a:rPr lang="en-US" altLang="ko-KR" sz="1000" dirty="0">
                <a:solidFill>
                  <a:schemeClr val="accent1"/>
                </a:solidFill>
                <a:latin typeface="G마켓 산스 Bold" pitchFamily="50" charset="-127"/>
                <a:ea typeface="G마켓 산스 Bold" pitchFamily="50" charset="-127"/>
              </a:rPr>
              <a:t>Input</a:t>
            </a:r>
            <a:r>
              <a:rPr lang="ko-KR" altLang="en-US" sz="1000" dirty="0">
                <a:solidFill>
                  <a:schemeClr val="accent1"/>
                </a:solidFill>
                <a:latin typeface="G마켓 산스 Bold" pitchFamily="50" charset="-127"/>
                <a:ea typeface="G마켓 산스 Bold" pitchFamily="50" charset="-127"/>
              </a:rPr>
              <a:t>태그 배경 </a:t>
            </a:r>
            <a:r>
              <a:rPr lang="en-US" altLang="ko-KR" sz="1000" dirty="0">
                <a:solidFill>
                  <a:schemeClr val="accent1"/>
                </a:solidFill>
                <a:latin typeface="G마켓 산스 Bold" pitchFamily="50" charset="-127"/>
                <a:ea typeface="G마켓 산스 Bold" pitchFamily="50" charset="-127"/>
              </a:rPr>
              <a:t>#2f2f2f</a:t>
            </a: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6530E93B-D43B-F8D6-52D9-DCF8FC1A773D}"/>
              </a:ext>
            </a:extLst>
          </p:cNvPr>
          <p:cNvSpPr/>
          <p:nvPr/>
        </p:nvSpPr>
        <p:spPr>
          <a:xfrm>
            <a:off x="124219" y="1563638"/>
            <a:ext cx="4072873" cy="792088"/>
          </a:xfrm>
          <a:prstGeom prst="roundRect">
            <a:avLst>
              <a:gd name="adj" fmla="val 3615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7" name="연결선: 꺾임 36">
            <a:extLst>
              <a:ext uri="{FF2B5EF4-FFF2-40B4-BE49-F238E27FC236}">
                <a16:creationId xmlns:a16="http://schemas.microsoft.com/office/drawing/2014/main" id="{7609F098-BD3D-55A2-5F4C-570143958068}"/>
              </a:ext>
            </a:extLst>
          </p:cNvPr>
          <p:cNvCxnSpPr>
            <a:cxnSpLocks/>
            <a:stCxn id="38" idx="1"/>
            <a:endCxn id="36" idx="3"/>
          </p:cNvCxnSpPr>
          <p:nvPr/>
        </p:nvCxnSpPr>
        <p:spPr>
          <a:xfrm rot="10800000">
            <a:off x="4197092" y="1959682"/>
            <a:ext cx="187422" cy="745466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DCF4431B-906D-4978-EEA2-BA1A161E1EFF}"/>
              </a:ext>
            </a:extLst>
          </p:cNvPr>
          <p:cNvSpPr txBox="1"/>
          <p:nvPr/>
        </p:nvSpPr>
        <p:spPr>
          <a:xfrm>
            <a:off x="4384514" y="2566648"/>
            <a:ext cx="1657909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72000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200" dirty="0" err="1">
                <a:latin typeface="G마켓 산스 Bold" pitchFamily="50" charset="-127"/>
                <a:ea typeface="G마켓 산스 Bold" pitchFamily="50" charset="-127"/>
              </a:rPr>
              <a:t>선택기입</a:t>
            </a:r>
            <a:endParaRPr lang="en-US" altLang="ko-KR" sz="1200" dirty="0">
              <a:latin typeface="G마켓 산스 Bold" pitchFamily="50" charset="-127"/>
              <a:ea typeface="G마켓 산스 Bold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DA7390E-0034-505D-6923-404E95D843B0}"/>
              </a:ext>
            </a:extLst>
          </p:cNvPr>
          <p:cNvSpPr txBox="1"/>
          <p:nvPr/>
        </p:nvSpPr>
        <p:spPr>
          <a:xfrm>
            <a:off x="6084169" y="1508001"/>
            <a:ext cx="2808308" cy="707886"/>
          </a:xfrm>
          <a:prstGeom prst="rect">
            <a:avLst/>
          </a:prstGeom>
          <a:solidFill>
            <a:schemeClr val="bg1"/>
          </a:solidFill>
        </p:spPr>
        <p:txBody>
          <a:bodyPr wrap="square" lIns="72000" rtlCol="0">
            <a:spAutoFit/>
          </a:bodyPr>
          <a:lstStyle/>
          <a:p>
            <a:pPr marL="108000" indent="-108000">
              <a:buFontTx/>
              <a:buChar char="-"/>
            </a:pPr>
            <a:r>
              <a:rPr lang="ko-KR" altLang="en-US" sz="1000" dirty="0">
                <a:solidFill>
                  <a:schemeClr val="accent1"/>
                </a:solidFill>
                <a:latin typeface="G마켓 산스 Bold" pitchFamily="50" charset="-127"/>
                <a:ea typeface="G마켓 산스 Bold" pitchFamily="50" charset="-127"/>
              </a:rPr>
              <a:t>아이디</a:t>
            </a:r>
            <a:r>
              <a:rPr lang="en-US" altLang="ko-KR" sz="1000" dirty="0">
                <a:solidFill>
                  <a:schemeClr val="accent1"/>
                </a:solidFill>
                <a:latin typeface="G마켓 산스 Bold" pitchFamily="50" charset="-127"/>
                <a:ea typeface="G마켓 산스 Bold" pitchFamily="50" charset="-127"/>
              </a:rPr>
              <a:t> / </a:t>
            </a:r>
            <a:r>
              <a:rPr lang="ko-KR" altLang="en-US" sz="1000" dirty="0">
                <a:solidFill>
                  <a:schemeClr val="accent1"/>
                </a:solidFill>
                <a:latin typeface="G마켓 산스 Bold" pitchFamily="50" charset="-127"/>
                <a:ea typeface="G마켓 산스 Bold" pitchFamily="50" charset="-127"/>
              </a:rPr>
              <a:t>비밀번호 </a:t>
            </a:r>
            <a:r>
              <a:rPr lang="en-US" altLang="ko-KR" sz="1000" dirty="0">
                <a:solidFill>
                  <a:schemeClr val="accent1"/>
                </a:solidFill>
                <a:latin typeface="G마켓 산스 Bold" pitchFamily="50" charset="-127"/>
                <a:ea typeface="G마켓 산스 Bold" pitchFamily="50" charset="-127"/>
              </a:rPr>
              <a:t>/ </a:t>
            </a:r>
            <a:r>
              <a:rPr lang="ko-KR" altLang="en-US" sz="1000" dirty="0">
                <a:solidFill>
                  <a:schemeClr val="accent1"/>
                </a:solidFill>
                <a:latin typeface="G마켓 산스 Bold" pitchFamily="50" charset="-127"/>
                <a:ea typeface="G마켓 산스 Bold" pitchFamily="50" charset="-127"/>
              </a:rPr>
              <a:t>비밀번호 확인은</a:t>
            </a:r>
            <a:br>
              <a:rPr lang="en-US" altLang="ko-KR" sz="1000" dirty="0">
                <a:solidFill>
                  <a:schemeClr val="accent1"/>
                </a:solidFill>
                <a:latin typeface="G마켓 산스 Bold" pitchFamily="50" charset="-127"/>
                <a:ea typeface="G마켓 산스 Bold" pitchFamily="50" charset="-127"/>
              </a:rPr>
            </a:br>
            <a:r>
              <a:rPr lang="en-US" altLang="ko-KR" sz="1000" dirty="0">
                <a:solidFill>
                  <a:schemeClr val="accent1"/>
                </a:solidFill>
                <a:latin typeface="G마켓 산스 Bold" pitchFamily="50" charset="-127"/>
                <a:ea typeface="G마켓 산스 Bold" pitchFamily="50" charset="-127"/>
              </a:rPr>
              <a:t>require</a:t>
            </a:r>
            <a:r>
              <a:rPr lang="ko-KR" altLang="en-US" sz="1000" dirty="0">
                <a:solidFill>
                  <a:schemeClr val="accent1"/>
                </a:solidFill>
                <a:latin typeface="G마켓 산스 Bold" pitchFamily="50" charset="-127"/>
                <a:ea typeface="G마켓 산스 Bold" pitchFamily="50" charset="-127"/>
              </a:rPr>
              <a:t>로 필수 기입하도록 적용</a:t>
            </a:r>
            <a:endParaRPr lang="en-US" altLang="ko-KR" sz="1000" dirty="0">
              <a:solidFill>
                <a:schemeClr val="accent1"/>
              </a:solidFill>
              <a:latin typeface="G마켓 산스 Bold" pitchFamily="50" charset="-127"/>
              <a:ea typeface="G마켓 산스 Bold" pitchFamily="50" charset="-127"/>
            </a:endParaRPr>
          </a:p>
          <a:p>
            <a:pPr marL="108000" indent="-108000">
              <a:buFontTx/>
              <a:buChar char="-"/>
            </a:pPr>
            <a:endParaRPr lang="en-US" altLang="ko-KR" sz="1000" dirty="0">
              <a:solidFill>
                <a:schemeClr val="accent1"/>
              </a:solidFill>
              <a:latin typeface="G마켓 산스 Bold" pitchFamily="50" charset="-127"/>
              <a:ea typeface="G마켓 산스 Bold" pitchFamily="50" charset="-127"/>
            </a:endParaRPr>
          </a:p>
          <a:p>
            <a:pPr marL="108000" indent="-108000">
              <a:buFontTx/>
              <a:buChar char="-"/>
            </a:pPr>
            <a:r>
              <a:rPr lang="ko-KR" altLang="en-US" sz="1000" dirty="0">
                <a:solidFill>
                  <a:schemeClr val="accent1"/>
                </a:solidFill>
                <a:latin typeface="G마켓 산스 Bold" pitchFamily="50" charset="-127"/>
                <a:ea typeface="G마켓 산스 Bold" pitchFamily="50" charset="-127"/>
              </a:rPr>
              <a:t>구분선으로 </a:t>
            </a:r>
            <a:r>
              <a:rPr lang="en-US" altLang="ko-KR" sz="1000" dirty="0">
                <a:solidFill>
                  <a:schemeClr val="accent1"/>
                </a:solidFill>
                <a:latin typeface="G마켓 산스 Bold" pitchFamily="50" charset="-127"/>
                <a:ea typeface="G마켓 산스 Bold" pitchFamily="50" charset="-127"/>
              </a:rPr>
              <a:t>&lt;</a:t>
            </a:r>
            <a:r>
              <a:rPr lang="en-US" altLang="ko-KR" sz="1000" dirty="0" err="1">
                <a:solidFill>
                  <a:schemeClr val="accent1"/>
                </a:solidFill>
                <a:latin typeface="G마켓 산스 Bold" pitchFamily="50" charset="-127"/>
                <a:ea typeface="G마켓 산스 Bold" pitchFamily="50" charset="-127"/>
              </a:rPr>
              <a:t>hr</a:t>
            </a:r>
            <a:r>
              <a:rPr lang="en-US" altLang="ko-KR" sz="1000" dirty="0">
                <a:solidFill>
                  <a:schemeClr val="accent1"/>
                </a:solidFill>
                <a:latin typeface="G마켓 산스 Bold" pitchFamily="50" charset="-127"/>
                <a:ea typeface="G마켓 산스 Bold" pitchFamily="50" charset="-127"/>
              </a:rPr>
              <a:t>&gt;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5738270-26B9-6312-C579-202287CF3426}"/>
              </a:ext>
            </a:extLst>
          </p:cNvPr>
          <p:cNvSpPr txBox="1"/>
          <p:nvPr/>
        </p:nvSpPr>
        <p:spPr>
          <a:xfrm>
            <a:off x="6084169" y="2566648"/>
            <a:ext cx="2808308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72000" rtlCol="0">
            <a:spAutoFit/>
          </a:bodyPr>
          <a:lstStyle/>
          <a:p>
            <a:pPr marL="108000" indent="-108000">
              <a:buFontTx/>
              <a:buChar char="-"/>
            </a:pPr>
            <a:r>
              <a:rPr lang="ko-KR" altLang="en-US" sz="1000" dirty="0">
                <a:solidFill>
                  <a:schemeClr val="accent1"/>
                </a:solidFill>
                <a:latin typeface="G마켓 산스 Bold" pitchFamily="50" charset="-127"/>
                <a:ea typeface="G마켓 산스 Bold" pitchFamily="50" charset="-127"/>
              </a:rPr>
              <a:t>이름 </a:t>
            </a:r>
            <a:r>
              <a:rPr lang="en-US" altLang="ko-KR" sz="1000" dirty="0">
                <a:solidFill>
                  <a:schemeClr val="accent1"/>
                </a:solidFill>
                <a:latin typeface="G마켓 산스 Bold" pitchFamily="50" charset="-127"/>
                <a:ea typeface="G마켓 산스 Bold" pitchFamily="50" charset="-127"/>
              </a:rPr>
              <a:t>/ </a:t>
            </a:r>
            <a:r>
              <a:rPr lang="ko-KR" altLang="en-US" sz="1000" dirty="0">
                <a:solidFill>
                  <a:schemeClr val="accent1"/>
                </a:solidFill>
                <a:latin typeface="G마켓 산스 Bold" pitchFamily="50" charset="-127"/>
                <a:ea typeface="G마켓 산스 Bold" pitchFamily="50" charset="-127"/>
              </a:rPr>
              <a:t>주소 </a:t>
            </a:r>
            <a:r>
              <a:rPr lang="en-US" altLang="ko-KR" sz="1000" dirty="0">
                <a:solidFill>
                  <a:schemeClr val="accent1"/>
                </a:solidFill>
                <a:latin typeface="G마켓 산스 Bold" pitchFamily="50" charset="-127"/>
                <a:ea typeface="G마켓 산스 Bold" pitchFamily="50" charset="-127"/>
              </a:rPr>
              <a:t>/ </a:t>
            </a:r>
            <a:r>
              <a:rPr lang="ko-KR" altLang="en-US" sz="1000" dirty="0">
                <a:solidFill>
                  <a:schemeClr val="accent1"/>
                </a:solidFill>
                <a:latin typeface="G마켓 산스 Bold" pitchFamily="50" charset="-127"/>
                <a:ea typeface="G마켓 산스 Bold" pitchFamily="50" charset="-127"/>
              </a:rPr>
              <a:t>연락처를 각각</a:t>
            </a:r>
            <a:r>
              <a:rPr lang="en-US" altLang="ko-KR" sz="1000" dirty="0">
                <a:solidFill>
                  <a:schemeClr val="accent1"/>
                </a:solidFill>
                <a:latin typeface="G마켓 산스 Bold" pitchFamily="50" charset="-127"/>
                <a:ea typeface="G마켓 산스 Bold" pitchFamily="50" charset="-127"/>
              </a:rPr>
              <a:t> </a:t>
            </a:r>
            <a:r>
              <a:rPr lang="ko-KR" altLang="en-US" sz="1000" dirty="0">
                <a:solidFill>
                  <a:schemeClr val="accent1"/>
                </a:solidFill>
                <a:latin typeface="G마켓 산스 Bold" pitchFamily="50" charset="-127"/>
                <a:ea typeface="G마켓 산스 Bold" pitchFamily="50" charset="-127"/>
              </a:rPr>
              <a:t>입력</a:t>
            </a:r>
            <a:endParaRPr lang="en-US" altLang="ko-KR" sz="1000" dirty="0">
              <a:solidFill>
                <a:schemeClr val="accent1"/>
              </a:solidFill>
              <a:latin typeface="G마켓 산스 Bold" pitchFamily="50" charset="-127"/>
              <a:ea typeface="G마켓 산스 Bold" pitchFamily="50" charset="-127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3CF4E315-57D3-5757-0E4F-9392DA9CF2A4}"/>
              </a:ext>
            </a:extLst>
          </p:cNvPr>
          <p:cNvSpPr/>
          <p:nvPr/>
        </p:nvSpPr>
        <p:spPr>
          <a:xfrm>
            <a:off x="124219" y="2359306"/>
            <a:ext cx="4072873" cy="200257"/>
          </a:xfrm>
          <a:prstGeom prst="roundRect">
            <a:avLst>
              <a:gd name="adj" fmla="val 3615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9F6B7DC1-A429-F390-EFF3-B111649230EF}"/>
              </a:ext>
            </a:extLst>
          </p:cNvPr>
          <p:cNvCxnSpPr>
            <a:cxnSpLocks/>
            <a:stCxn id="17" idx="1"/>
            <a:endCxn id="15" idx="3"/>
          </p:cNvCxnSpPr>
          <p:nvPr/>
        </p:nvCxnSpPr>
        <p:spPr>
          <a:xfrm rot="10800000">
            <a:off x="4197092" y="2459435"/>
            <a:ext cx="187422" cy="919212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B3C6809-B69E-D8FB-B504-0FB91E6CA155}"/>
              </a:ext>
            </a:extLst>
          </p:cNvPr>
          <p:cNvSpPr txBox="1"/>
          <p:nvPr/>
        </p:nvSpPr>
        <p:spPr>
          <a:xfrm>
            <a:off x="4384514" y="3147814"/>
            <a:ext cx="1657909" cy="461665"/>
          </a:xfrm>
          <a:prstGeom prst="rect">
            <a:avLst/>
          </a:prstGeom>
          <a:solidFill>
            <a:schemeClr val="bg1"/>
          </a:solidFill>
        </p:spPr>
        <p:txBody>
          <a:bodyPr wrap="square" lIns="72000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200" dirty="0">
                <a:latin typeface="G마켓 산스 Bold" pitchFamily="50" charset="-127"/>
                <a:ea typeface="G마켓 산스 Bold" pitchFamily="50" charset="-127"/>
              </a:rPr>
              <a:t>이벤트 및 </a:t>
            </a:r>
            <a:br>
              <a:rPr lang="en-US" altLang="ko-KR" sz="1200" dirty="0">
                <a:latin typeface="G마켓 산스 Bold" pitchFamily="50" charset="-127"/>
                <a:ea typeface="G마켓 산스 Bold" pitchFamily="50" charset="-127"/>
              </a:rPr>
            </a:br>
            <a:r>
              <a:rPr lang="ko-KR" altLang="en-US" sz="1200" dirty="0">
                <a:latin typeface="G마켓 산스 Bold" pitchFamily="50" charset="-127"/>
                <a:ea typeface="G마켓 산스 Bold" pitchFamily="50" charset="-127"/>
              </a:rPr>
              <a:t>새로운 소식</a:t>
            </a:r>
            <a:endParaRPr lang="en-US" altLang="ko-KR" sz="1200" dirty="0">
              <a:latin typeface="G마켓 산스 Bold" pitchFamily="50" charset="-127"/>
              <a:ea typeface="G마켓 산스 Bold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B7FCA1C-B1CE-9AE0-6FAA-5BFB9C1F44FE}"/>
              </a:ext>
            </a:extLst>
          </p:cNvPr>
          <p:cNvSpPr txBox="1"/>
          <p:nvPr/>
        </p:nvSpPr>
        <p:spPr>
          <a:xfrm>
            <a:off x="6084169" y="3147814"/>
            <a:ext cx="2808308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72000" rtlCol="0">
            <a:spAutoFit/>
          </a:bodyPr>
          <a:lstStyle/>
          <a:p>
            <a:pPr marL="108000" indent="-108000">
              <a:buFontTx/>
              <a:buChar char="-"/>
            </a:pPr>
            <a:r>
              <a:rPr lang="ko-KR" altLang="en-US" sz="1000" dirty="0">
                <a:solidFill>
                  <a:schemeClr val="accent1"/>
                </a:solidFill>
                <a:latin typeface="G마켓 산스 Bold" pitchFamily="50" charset="-127"/>
                <a:ea typeface="G마켓 산스 Bold" pitchFamily="50" charset="-127"/>
              </a:rPr>
              <a:t>체크박스 모양은</a:t>
            </a:r>
            <a:r>
              <a:rPr lang="en-US" altLang="ko-KR" sz="1000" dirty="0">
                <a:solidFill>
                  <a:schemeClr val="accent1"/>
                </a:solidFill>
                <a:latin typeface="G마켓 산스 Bold" pitchFamily="50" charset="-127"/>
                <a:ea typeface="G마켓 산스 Bold" pitchFamily="50" charset="-127"/>
              </a:rPr>
              <a:t> </a:t>
            </a:r>
            <a:br>
              <a:rPr lang="en-US" altLang="ko-KR" sz="1000" dirty="0">
                <a:solidFill>
                  <a:schemeClr val="accent1"/>
                </a:solidFill>
                <a:latin typeface="G마켓 산스 Bold" pitchFamily="50" charset="-127"/>
                <a:ea typeface="G마켓 산스 Bold" pitchFamily="50" charset="-127"/>
              </a:rPr>
            </a:br>
            <a:r>
              <a:rPr lang="en-US" altLang="ko-KR" sz="1000" dirty="0">
                <a:solidFill>
                  <a:schemeClr val="accent1"/>
                </a:solidFill>
                <a:latin typeface="G마켓 산스 Bold" pitchFamily="50" charset="-127"/>
                <a:ea typeface="G마켓 산스 Bold" pitchFamily="50" charset="-127"/>
              </a:rPr>
              <a:t>before / checked / after</a:t>
            </a:r>
            <a:r>
              <a:rPr lang="ko-KR" altLang="en-US" sz="1000" dirty="0">
                <a:solidFill>
                  <a:schemeClr val="accent1"/>
                </a:solidFill>
                <a:latin typeface="G마켓 산스 Bold" pitchFamily="50" charset="-127"/>
                <a:ea typeface="G마켓 산스 Bold" pitchFamily="50" charset="-127"/>
              </a:rPr>
              <a:t>를 이용하여 </a:t>
            </a:r>
            <a:br>
              <a:rPr lang="en-US" altLang="ko-KR" sz="1000" dirty="0">
                <a:solidFill>
                  <a:schemeClr val="accent1"/>
                </a:solidFill>
                <a:latin typeface="G마켓 산스 Bold" pitchFamily="50" charset="-127"/>
                <a:ea typeface="G마켓 산스 Bold" pitchFamily="50" charset="-127"/>
              </a:rPr>
            </a:br>
            <a:r>
              <a:rPr lang="ko-KR" altLang="en-US" sz="1000" dirty="0">
                <a:solidFill>
                  <a:schemeClr val="accent1"/>
                </a:solidFill>
                <a:latin typeface="G마켓 산스 Bold" pitchFamily="50" charset="-127"/>
                <a:ea typeface="G마켓 산스 Bold" pitchFamily="50" charset="-127"/>
              </a:rPr>
              <a:t>모양을 바꾸어 줌</a:t>
            </a:r>
            <a:endParaRPr lang="en-US" altLang="ko-KR" sz="1000" dirty="0">
              <a:solidFill>
                <a:schemeClr val="accent1"/>
              </a:solidFill>
              <a:latin typeface="G마켓 산스 Bold" pitchFamily="50" charset="-127"/>
              <a:ea typeface="G마켓 산스 Bold" pitchFamily="50" charset="-127"/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D75F01B0-56E0-85A6-0F48-F8B831C2A1FD}"/>
              </a:ext>
            </a:extLst>
          </p:cNvPr>
          <p:cNvSpPr/>
          <p:nvPr/>
        </p:nvSpPr>
        <p:spPr>
          <a:xfrm>
            <a:off x="124219" y="2550687"/>
            <a:ext cx="4072873" cy="200257"/>
          </a:xfrm>
          <a:prstGeom prst="roundRect">
            <a:avLst>
              <a:gd name="adj" fmla="val 3615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연결선: 꺾임 27">
            <a:extLst>
              <a:ext uri="{FF2B5EF4-FFF2-40B4-BE49-F238E27FC236}">
                <a16:creationId xmlns:a16="http://schemas.microsoft.com/office/drawing/2014/main" id="{562A48AF-36A4-0070-B8C7-FD7804C8BC47}"/>
              </a:ext>
            </a:extLst>
          </p:cNvPr>
          <p:cNvCxnSpPr>
            <a:cxnSpLocks/>
            <a:stCxn id="29" idx="1"/>
            <a:endCxn id="25" idx="3"/>
          </p:cNvCxnSpPr>
          <p:nvPr/>
        </p:nvCxnSpPr>
        <p:spPr>
          <a:xfrm rot="10800000">
            <a:off x="4197092" y="2650817"/>
            <a:ext cx="187422" cy="1582635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72AE06DB-B826-2158-E75D-D1D54A1433C9}"/>
              </a:ext>
            </a:extLst>
          </p:cNvPr>
          <p:cNvSpPr txBox="1"/>
          <p:nvPr/>
        </p:nvSpPr>
        <p:spPr>
          <a:xfrm>
            <a:off x="4384514" y="4094951"/>
            <a:ext cx="1657909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72000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200" dirty="0">
                <a:latin typeface="G마켓 산스 Bold" pitchFamily="50" charset="-127"/>
                <a:ea typeface="G마켓 산스 Bold" pitchFamily="50" charset="-127"/>
              </a:rPr>
              <a:t>Sumit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4DDD348-9A16-1FAF-CE6E-440AD6CBE293}"/>
              </a:ext>
            </a:extLst>
          </p:cNvPr>
          <p:cNvSpPr txBox="1"/>
          <p:nvPr/>
        </p:nvSpPr>
        <p:spPr>
          <a:xfrm>
            <a:off x="6084169" y="4110339"/>
            <a:ext cx="2808308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72000" rtlCol="0">
            <a:spAutoFit/>
          </a:bodyPr>
          <a:lstStyle/>
          <a:p>
            <a:pPr marL="108000" indent="-108000">
              <a:buFontTx/>
              <a:buChar char="-"/>
            </a:pPr>
            <a:r>
              <a:rPr lang="en-US" altLang="ko-KR" sz="1000" dirty="0">
                <a:solidFill>
                  <a:schemeClr val="accent1"/>
                </a:solidFill>
                <a:latin typeface="G마켓 산스 Bold" pitchFamily="50" charset="-127"/>
                <a:ea typeface="G마켓 산스 Bold" pitchFamily="50" charset="-127"/>
              </a:rPr>
              <a:t>Sumit(</a:t>
            </a:r>
            <a:r>
              <a:rPr lang="ko-KR" altLang="en-US" sz="1000" dirty="0">
                <a:solidFill>
                  <a:schemeClr val="accent1"/>
                </a:solidFill>
                <a:latin typeface="G마켓 산스 Bold" pitchFamily="50" charset="-127"/>
                <a:ea typeface="G마켓 산스 Bold" pitchFamily="50" charset="-127"/>
              </a:rPr>
              <a:t>로그인</a:t>
            </a:r>
            <a:r>
              <a:rPr lang="en-US" altLang="ko-KR" sz="1000" dirty="0">
                <a:solidFill>
                  <a:schemeClr val="accent1"/>
                </a:solidFill>
                <a:latin typeface="G마켓 산스 Bold" pitchFamily="50" charset="-127"/>
                <a:ea typeface="G마켓 산스 Bold" pitchFamily="50" charset="-127"/>
              </a:rPr>
              <a:t>) </a:t>
            </a:r>
            <a:r>
              <a:rPr lang="ko-KR" altLang="en-US" sz="1000" dirty="0">
                <a:solidFill>
                  <a:schemeClr val="accent1"/>
                </a:solidFill>
                <a:latin typeface="G마켓 산스 Bold" pitchFamily="50" charset="-127"/>
                <a:ea typeface="G마켓 산스 Bold" pitchFamily="50" charset="-127"/>
              </a:rPr>
              <a:t>버튼</a:t>
            </a:r>
            <a:endParaRPr lang="en-US" altLang="ko-KR" sz="1000" dirty="0">
              <a:solidFill>
                <a:schemeClr val="accent1"/>
              </a:solidFill>
              <a:latin typeface="G마켓 산스 Bold" pitchFamily="50" charset="-127"/>
              <a:ea typeface="G마켓 산스 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91494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 animBg="1"/>
      <p:bldP spid="27" grpId="0" animBg="1"/>
      <p:bldP spid="48" grpId="0" animBg="1"/>
      <p:bldP spid="36" grpId="0" animBg="1"/>
      <p:bldP spid="38" grpId="0" animBg="1"/>
      <p:bldP spid="45" grpId="0" animBg="1"/>
      <p:bldP spid="13" grpId="0" animBg="1"/>
      <p:bldP spid="15" grpId="0" animBg="1"/>
      <p:bldP spid="17" grpId="0" animBg="1"/>
      <p:bldP spid="18" grpId="0" animBg="1"/>
      <p:bldP spid="25" grpId="0" animBg="1"/>
      <p:bldP spid="29" grpId="0" animBg="1"/>
      <p:bldP spid="3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20A2C434-AE95-3F57-6500-3832AB5491C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0000" t="10079" r="1176" b="4534"/>
          <a:stretch/>
        </p:blipFill>
        <p:spPr>
          <a:xfrm>
            <a:off x="487252" y="1916659"/>
            <a:ext cx="4991612" cy="2455201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5884213" y="0"/>
            <a:ext cx="3275855" cy="5143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467544" y="483518"/>
            <a:ext cx="32601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G마켓 산스 Bold" pitchFamily="50" charset="-127"/>
                <a:ea typeface="G마켓 산스 Bold" pitchFamily="50" charset="-127"/>
              </a:rPr>
              <a:t>JUST DIVE! </a:t>
            </a:r>
            <a:r>
              <a:rPr lang="en-US" altLang="ko-KR" sz="28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G마켓 산스 Bold" pitchFamily="50" charset="-127"/>
                <a:ea typeface="G마켓 산스 Bold" pitchFamily="50" charset="-127"/>
              </a:rPr>
              <a:t>Wavve</a:t>
            </a:r>
            <a:r>
              <a:rPr lang="en-US" altLang="ko-KR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G마켓 산스 Bold" pitchFamily="50" charset="-127"/>
                <a:ea typeface="G마켓 산스 Bold" pitchFamily="50" charset="-127"/>
              </a:rPr>
              <a:t> </a:t>
            </a:r>
            <a:endParaRPr lang="ko-KR" altLang="en-US" sz="2800" dirty="0">
              <a:solidFill>
                <a:schemeClr val="tx2">
                  <a:lumMod val="60000"/>
                  <a:lumOff val="40000"/>
                </a:schemeClr>
              </a:solidFill>
              <a:latin typeface="G마켓 산스 Bold" pitchFamily="50" charset="-127"/>
              <a:ea typeface="G마켓 산스 Bold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67544" y="1006738"/>
            <a:ext cx="44451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G마켓 산스 Medium" pitchFamily="50" charset="-127"/>
                <a:ea typeface="G마켓 산스 Medium" pitchFamily="50" charset="-127"/>
              </a:rPr>
              <a:t>Wavve</a:t>
            </a:r>
            <a:r>
              <a:rPr lang="ko-KR" altLang="en-US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G마켓 산스 Medium" pitchFamily="50" charset="-127"/>
                <a:ea typeface="G마켓 산스 Medium" pitchFamily="50" charset="-127"/>
              </a:rPr>
              <a:t>의 </a:t>
            </a:r>
            <a:r>
              <a:rPr lang="ko-KR" altLang="en-US" sz="14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G마켓 산스 Medium" pitchFamily="50" charset="-127"/>
                <a:ea typeface="G마켓 산스 Medium" pitchFamily="50" charset="-127"/>
              </a:rPr>
              <a:t>메인화면과</a:t>
            </a:r>
            <a:r>
              <a:rPr lang="ko-KR" altLang="en-US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G마켓 산스 Medium" pitchFamily="50" charset="-127"/>
                <a:ea typeface="G마켓 산스 Medium" pitchFamily="50" charset="-127"/>
              </a:rPr>
              <a:t> 로그인</a:t>
            </a:r>
            <a:r>
              <a:rPr lang="en-US" altLang="ko-KR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G마켓 산스 Medium" pitchFamily="50" charset="-127"/>
                <a:ea typeface="G마켓 산스 Medium" pitchFamily="50" charset="-127"/>
              </a:rPr>
              <a:t>/</a:t>
            </a:r>
            <a:r>
              <a:rPr lang="ko-KR" altLang="en-US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G마켓 산스 Medium" pitchFamily="50" charset="-127"/>
                <a:ea typeface="G마켓 산스 Medium" pitchFamily="50" charset="-127"/>
              </a:rPr>
              <a:t>회원가입 화면 구현하기</a:t>
            </a:r>
            <a:endParaRPr lang="en-US" altLang="ko-KR" sz="1400" dirty="0">
              <a:solidFill>
                <a:schemeClr val="tx2">
                  <a:lumMod val="60000"/>
                  <a:lumOff val="40000"/>
                </a:schemeClr>
              </a:solidFill>
              <a:latin typeface="G마켓 산스 Medium" pitchFamily="50" charset="-127"/>
              <a:ea typeface="G마켓 산스 Medium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67544" y="1419622"/>
            <a:ext cx="47211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 err="1">
                <a:solidFill>
                  <a:schemeClr val="tx2">
                    <a:lumMod val="50000"/>
                  </a:schemeClr>
                </a:solidFill>
                <a:latin typeface="G마켓 산스 Medium" pitchFamily="50" charset="-127"/>
                <a:ea typeface="G마켓 산스 Medium" pitchFamily="50" charset="-127"/>
              </a:rPr>
              <a:t>Wavve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 pitchFamily="50" charset="-127"/>
                <a:ea typeface="G마켓 산스 Medium" pitchFamily="50" charset="-127"/>
              </a:rPr>
              <a:t>(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 pitchFamily="50" charset="-127"/>
                <a:ea typeface="G마켓 산스 Medium" pitchFamily="50" charset="-127"/>
              </a:rPr>
              <a:t>웨이브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 pitchFamily="50" charset="-127"/>
                <a:ea typeface="G마켓 산스 Medium" pitchFamily="50" charset="-127"/>
              </a:rPr>
              <a:t>) 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 pitchFamily="50" charset="-127"/>
                <a:ea typeface="G마켓 산스 Medium" pitchFamily="50" charset="-127"/>
              </a:rPr>
              <a:t>사이트를 참고해서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 pitchFamily="50" charset="-127"/>
                <a:ea typeface="G마켓 산스 Medium" pitchFamily="50" charset="-127"/>
              </a:rPr>
              <a:t>(main, 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 pitchFamily="50" charset="-127"/>
                <a:ea typeface="G마켓 산스 Medium" pitchFamily="50" charset="-127"/>
              </a:rPr>
              <a:t>로그인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 pitchFamily="50" charset="-127"/>
                <a:ea typeface="G마켓 산스 Medium" pitchFamily="50" charset="-127"/>
              </a:rPr>
              <a:t>, 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 pitchFamily="50" charset="-127"/>
                <a:ea typeface="G마켓 산스 Medium" pitchFamily="50" charset="-127"/>
              </a:rPr>
              <a:t>회원가입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 pitchFamily="50" charset="-127"/>
                <a:ea typeface="G마켓 산스 Medium" pitchFamily="50" charset="-127"/>
              </a:rPr>
              <a:t>) 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 pitchFamily="50" charset="-127"/>
                <a:ea typeface="G마켓 산스 Medium" pitchFamily="50" charset="-127"/>
              </a:rPr>
              <a:t>최대한 비슷하게 만들어보기</a:t>
            </a:r>
            <a:b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 pitchFamily="50" charset="-127"/>
                <a:ea typeface="G마켓 산스 Medium" pitchFamily="50" charset="-127"/>
              </a:rPr>
            </a:b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 pitchFamily="50" charset="-127"/>
                <a:ea typeface="G마켓 산스 Medium" pitchFamily="50" charset="-127"/>
              </a:rPr>
              <a:t>각각의 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 pitchFamily="50" charset="-127"/>
                <a:ea typeface="G마켓 산스 Medium" pitchFamily="50" charset="-127"/>
              </a:rPr>
              <a:t>main / 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 pitchFamily="50" charset="-127"/>
                <a:ea typeface="G마켓 산스 Medium" pitchFamily="50" charset="-127"/>
              </a:rPr>
              <a:t>로그인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 pitchFamily="50" charset="-127"/>
                <a:ea typeface="G마켓 산스 Medium" pitchFamily="50" charset="-127"/>
              </a:rPr>
              <a:t> / 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 pitchFamily="50" charset="-127"/>
                <a:ea typeface="G마켓 산스 Medium" pitchFamily="50" charset="-127"/>
              </a:rPr>
              <a:t>회원가입 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 pitchFamily="50" charset="-127"/>
                <a:ea typeface="G마켓 산스 Medium" pitchFamily="50" charset="-127"/>
              </a:rPr>
              <a:t>html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 pitchFamily="50" charset="-127"/>
                <a:ea typeface="G마켓 산스 Medium" pitchFamily="50" charset="-127"/>
              </a:rPr>
              <a:t>을  </a:t>
            </a:r>
            <a:r>
              <a:rPr lang="en-US" altLang="ko-KR" sz="900" dirty="0">
                <a:solidFill>
                  <a:schemeClr val="tx2">
                    <a:lumMod val="50000"/>
                  </a:schemeClr>
                </a:solidFill>
                <a:latin typeface="G마켓 산스 Medium" pitchFamily="50" charset="-127"/>
                <a:ea typeface="G마켓 산스 Medium" pitchFamily="50" charset="-127"/>
              </a:rPr>
              <a:t>a</a:t>
            </a:r>
            <a:r>
              <a:rPr lang="ko-KR" altLang="en-US" sz="900" dirty="0">
                <a:solidFill>
                  <a:schemeClr val="tx2">
                    <a:lumMod val="50000"/>
                  </a:schemeClr>
                </a:solidFill>
                <a:latin typeface="G마켓 산스 Medium" pitchFamily="50" charset="-127"/>
                <a:ea typeface="G마켓 산스 Medium" pitchFamily="50" charset="-127"/>
              </a:rPr>
              <a:t>태그로 링크 연결하기</a:t>
            </a:r>
            <a:endParaRPr lang="en-US" altLang="ko-KR" sz="900" dirty="0">
              <a:solidFill>
                <a:schemeClr val="tx2">
                  <a:lumMod val="50000"/>
                </a:schemeClr>
              </a:solidFill>
              <a:latin typeface="G마켓 산스 Medium" pitchFamily="50" charset="-127"/>
              <a:ea typeface="G마켓 산스 Medium" pitchFamily="50" charset="-127"/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467544" y="4515966"/>
            <a:ext cx="4989200" cy="288032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517762" y="4510584"/>
            <a:ext cx="4918334" cy="293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chemeClr val="tx2">
                    <a:lumMod val="50000"/>
                  </a:schemeClr>
                </a:solidFill>
                <a:latin typeface="G마켓 산스 Medium" pitchFamily="50" charset="-127"/>
                <a:ea typeface="G마켓 산스 Medium" pitchFamily="50" charset="-127"/>
              </a:rPr>
              <a:t>https://github.com/LEENYAMNYAM/HTML_workspace/tree/master/0125project01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4D4D8D0-C059-47AE-8D13-244B1AA649FD}"/>
              </a:ext>
            </a:extLst>
          </p:cNvPr>
          <p:cNvSpPr txBox="1"/>
          <p:nvPr/>
        </p:nvSpPr>
        <p:spPr>
          <a:xfrm>
            <a:off x="6138206" y="555526"/>
            <a:ext cx="75693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tx2">
                    <a:lumMod val="60000"/>
                    <a:lumOff val="40000"/>
                  </a:schemeClr>
                </a:solidFill>
                <a:latin typeface="G마켓 산스 Bold" pitchFamily="50" charset="-127"/>
                <a:ea typeface="G마켓 산스 Bold" pitchFamily="50" charset="-127"/>
              </a:rPr>
              <a:t>Project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4F7A116-07E8-4288-904C-4C2833A24C94}"/>
              </a:ext>
            </a:extLst>
          </p:cNvPr>
          <p:cNvSpPr txBox="1"/>
          <p:nvPr/>
        </p:nvSpPr>
        <p:spPr>
          <a:xfrm>
            <a:off x="6138206" y="803451"/>
            <a:ext cx="2388795" cy="4378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800" dirty="0">
                <a:solidFill>
                  <a:schemeClr val="tx2">
                    <a:lumMod val="50000"/>
                  </a:schemeClr>
                </a:solidFill>
                <a:latin typeface="G마켓 산스 Medium" pitchFamily="50" charset="-127"/>
                <a:ea typeface="G마켓 산스 Medium" pitchFamily="50" charset="-127"/>
              </a:rPr>
              <a:t>컨텐츠를 즐기는 모든 한국인을 위한 서비스</a:t>
            </a:r>
            <a:endParaRPr lang="en-US" altLang="ko-KR" sz="800" dirty="0">
              <a:solidFill>
                <a:schemeClr val="tx2">
                  <a:lumMod val="50000"/>
                </a:schemeClr>
              </a:solidFill>
              <a:latin typeface="G마켓 산스 Medium" pitchFamily="50" charset="-127"/>
              <a:ea typeface="G마켓 산스 Medium" pitchFamily="50" charset="-127"/>
            </a:endParaRPr>
          </a:p>
          <a:p>
            <a:pPr marL="171450" indent="-1714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sz="800" dirty="0">
                <a:solidFill>
                  <a:schemeClr val="tx2">
                    <a:lumMod val="50000"/>
                  </a:schemeClr>
                </a:solidFill>
                <a:latin typeface="G마켓 산스 Medium" pitchFamily="50" charset="-127"/>
                <a:ea typeface="G마켓 산스 Medium" pitchFamily="50" charset="-127"/>
              </a:rPr>
              <a:t>Main / </a:t>
            </a:r>
            <a:r>
              <a:rPr lang="ko-KR" altLang="en-US" sz="800" dirty="0">
                <a:solidFill>
                  <a:schemeClr val="tx2">
                    <a:lumMod val="50000"/>
                  </a:schemeClr>
                </a:solidFill>
                <a:latin typeface="G마켓 산스 Medium" pitchFamily="50" charset="-127"/>
                <a:ea typeface="G마켓 산스 Medium" pitchFamily="50" charset="-127"/>
              </a:rPr>
              <a:t>로그인</a:t>
            </a:r>
            <a:r>
              <a:rPr lang="en-US" altLang="ko-KR" sz="800" dirty="0">
                <a:solidFill>
                  <a:schemeClr val="tx2">
                    <a:lumMod val="50000"/>
                  </a:schemeClr>
                </a:solidFill>
                <a:latin typeface="G마켓 산스 Medium" pitchFamily="50" charset="-127"/>
                <a:ea typeface="G마켓 산스 Medium" pitchFamily="50" charset="-127"/>
              </a:rPr>
              <a:t> / </a:t>
            </a:r>
            <a:r>
              <a:rPr lang="ko-KR" altLang="en-US" sz="800" dirty="0">
                <a:solidFill>
                  <a:schemeClr val="tx2">
                    <a:lumMod val="50000"/>
                  </a:schemeClr>
                </a:solidFill>
                <a:latin typeface="G마켓 산스 Medium" pitchFamily="50" charset="-127"/>
                <a:ea typeface="G마켓 산스 Medium" pitchFamily="50" charset="-127"/>
              </a:rPr>
              <a:t>회원가입을 구현함</a:t>
            </a:r>
            <a:r>
              <a:rPr lang="en-US" altLang="ko-KR" sz="800" dirty="0">
                <a:solidFill>
                  <a:schemeClr val="tx2">
                    <a:lumMod val="50000"/>
                  </a:schemeClr>
                </a:solidFill>
                <a:latin typeface="G마켓 산스 Medium" pitchFamily="50" charset="-127"/>
                <a:ea typeface="G마켓 산스 Medium" pitchFamily="50" charset="-127"/>
              </a:rPr>
              <a:t>.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EEEF192-3726-4F76-8C00-A7D33BACFD8C}"/>
              </a:ext>
            </a:extLst>
          </p:cNvPr>
          <p:cNvSpPr txBox="1"/>
          <p:nvPr/>
        </p:nvSpPr>
        <p:spPr>
          <a:xfrm>
            <a:off x="6138205" y="1263412"/>
            <a:ext cx="12586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chemeClr val="tx2">
                    <a:lumMod val="60000"/>
                    <a:lumOff val="40000"/>
                  </a:schemeClr>
                </a:solidFill>
                <a:latin typeface="G마켓 산스 Bold" pitchFamily="50" charset="-127"/>
                <a:ea typeface="G마켓 산스 Bold" pitchFamily="50" charset="-127"/>
              </a:rPr>
              <a:t>개발 인원 및 기간</a:t>
            </a:r>
            <a:endParaRPr lang="en-US" altLang="ko-KR" sz="1100" dirty="0">
              <a:solidFill>
                <a:schemeClr val="tx2">
                  <a:lumMod val="60000"/>
                  <a:lumOff val="40000"/>
                </a:schemeClr>
              </a:solidFill>
              <a:latin typeface="G마켓 산스 Bold" pitchFamily="50" charset="-127"/>
              <a:ea typeface="G마켓 산스 Bold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5E62624-1E75-45D6-926B-BBABB7A60895}"/>
              </a:ext>
            </a:extLst>
          </p:cNvPr>
          <p:cNvSpPr txBox="1"/>
          <p:nvPr/>
        </p:nvSpPr>
        <p:spPr>
          <a:xfrm>
            <a:off x="6138205" y="1477945"/>
            <a:ext cx="2034531" cy="4378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800" dirty="0">
                <a:solidFill>
                  <a:schemeClr val="tx2">
                    <a:lumMod val="50000"/>
                  </a:schemeClr>
                </a:solidFill>
                <a:latin typeface="G마켓 산스 Medium" pitchFamily="50" charset="-127"/>
                <a:ea typeface="G마켓 산스 Medium" pitchFamily="50" charset="-127"/>
              </a:rPr>
              <a:t>개발 기간 </a:t>
            </a:r>
            <a:r>
              <a:rPr lang="en-US" altLang="ko-KR" sz="800" dirty="0">
                <a:solidFill>
                  <a:schemeClr val="tx2">
                    <a:lumMod val="50000"/>
                  </a:schemeClr>
                </a:solidFill>
                <a:latin typeface="G마켓 산스 Medium" pitchFamily="50" charset="-127"/>
                <a:ea typeface="G마켓 산스 Medium" pitchFamily="50" charset="-127"/>
              </a:rPr>
              <a:t>: 2025.01.20 ~ 2025.01.26</a:t>
            </a:r>
          </a:p>
          <a:p>
            <a:pPr marL="171450" indent="-1714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800" dirty="0">
                <a:solidFill>
                  <a:schemeClr val="tx2">
                    <a:lumMod val="50000"/>
                  </a:schemeClr>
                </a:solidFill>
                <a:latin typeface="G마켓 산스 Medium" pitchFamily="50" charset="-127"/>
                <a:ea typeface="G마켓 산스 Medium" pitchFamily="50" charset="-127"/>
              </a:rPr>
              <a:t>개발 인원 </a:t>
            </a:r>
            <a:r>
              <a:rPr lang="en-US" altLang="ko-KR" sz="800" dirty="0">
                <a:solidFill>
                  <a:schemeClr val="tx2">
                    <a:lumMod val="50000"/>
                  </a:schemeClr>
                </a:solidFill>
                <a:latin typeface="G마켓 산스 Medium" pitchFamily="50" charset="-127"/>
                <a:ea typeface="G마켓 산스 Medium" pitchFamily="50" charset="-127"/>
              </a:rPr>
              <a:t>: Front 1</a:t>
            </a:r>
            <a:r>
              <a:rPr lang="ko-KR" altLang="en-US" sz="800" dirty="0">
                <a:solidFill>
                  <a:schemeClr val="tx2">
                    <a:lumMod val="50000"/>
                  </a:schemeClr>
                </a:solidFill>
                <a:latin typeface="G마켓 산스 Medium" pitchFamily="50" charset="-127"/>
                <a:ea typeface="G마켓 산스 Medium" pitchFamily="50" charset="-127"/>
              </a:rPr>
              <a:t>명</a:t>
            </a:r>
            <a:endParaRPr lang="en-US" altLang="ko-KR" sz="800" dirty="0">
              <a:solidFill>
                <a:schemeClr val="tx2">
                  <a:lumMod val="50000"/>
                </a:schemeClr>
              </a:solidFill>
              <a:latin typeface="G마켓 산스 Medium" pitchFamily="50" charset="-127"/>
              <a:ea typeface="G마켓 산스 Medium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665458F-FA4B-487C-B620-6F702854A203}"/>
              </a:ext>
            </a:extLst>
          </p:cNvPr>
          <p:cNvSpPr txBox="1"/>
          <p:nvPr/>
        </p:nvSpPr>
        <p:spPr>
          <a:xfrm>
            <a:off x="6138206" y="1937906"/>
            <a:ext cx="7697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chemeClr val="tx2">
                    <a:lumMod val="60000"/>
                    <a:lumOff val="40000"/>
                  </a:schemeClr>
                </a:solidFill>
                <a:latin typeface="G마켓 산스 Bold" pitchFamily="50" charset="-127"/>
                <a:ea typeface="G마켓 산스 Bold" pitchFamily="50" charset="-127"/>
              </a:rPr>
              <a:t>적용 기술</a:t>
            </a:r>
            <a:endParaRPr lang="en-US" altLang="ko-KR" sz="1100" dirty="0">
              <a:solidFill>
                <a:schemeClr val="tx2">
                  <a:lumMod val="60000"/>
                  <a:lumOff val="40000"/>
                </a:schemeClr>
              </a:solidFill>
              <a:latin typeface="G마켓 산스 Bold" pitchFamily="50" charset="-127"/>
              <a:ea typeface="G마켓 산스 Bold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5911069-2218-47DB-98B9-485A1990649E}"/>
              </a:ext>
            </a:extLst>
          </p:cNvPr>
          <p:cNvSpPr txBox="1"/>
          <p:nvPr/>
        </p:nvSpPr>
        <p:spPr>
          <a:xfrm>
            <a:off x="6138206" y="2185831"/>
            <a:ext cx="849913" cy="622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sz="800" dirty="0">
                <a:solidFill>
                  <a:schemeClr val="tx2">
                    <a:lumMod val="50000"/>
                  </a:schemeClr>
                </a:solidFill>
                <a:latin typeface="G마켓 산스 Medium" pitchFamily="50" charset="-127"/>
                <a:ea typeface="G마켓 산스 Medium" pitchFamily="50" charset="-127"/>
              </a:rPr>
              <a:t>HTML</a:t>
            </a:r>
          </a:p>
          <a:p>
            <a:pPr marL="171450" indent="-1714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sz="800" dirty="0">
                <a:solidFill>
                  <a:schemeClr val="tx2">
                    <a:lumMod val="50000"/>
                  </a:schemeClr>
                </a:solidFill>
                <a:latin typeface="G마켓 산스 Medium" pitchFamily="50" charset="-127"/>
                <a:ea typeface="G마켓 산스 Medium" pitchFamily="50" charset="-127"/>
              </a:rPr>
              <a:t>Java Script</a:t>
            </a:r>
          </a:p>
          <a:p>
            <a:pPr marL="171450" indent="-1714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sz="800" dirty="0">
                <a:solidFill>
                  <a:schemeClr val="tx2">
                    <a:lumMod val="50000"/>
                  </a:schemeClr>
                </a:solidFill>
                <a:latin typeface="G마켓 산스 Medium" pitchFamily="50" charset="-127"/>
                <a:ea typeface="G마켓 산스 Medium" pitchFamily="50" charset="-127"/>
              </a:rPr>
              <a:t>CSS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4642791-3C2B-4374-84F1-0A8980D7D6EC}"/>
              </a:ext>
            </a:extLst>
          </p:cNvPr>
          <p:cNvSpPr txBox="1"/>
          <p:nvPr/>
        </p:nvSpPr>
        <p:spPr>
          <a:xfrm>
            <a:off x="6138205" y="2830458"/>
            <a:ext cx="59343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chemeClr val="tx2">
                    <a:lumMod val="60000"/>
                    <a:lumOff val="40000"/>
                  </a:schemeClr>
                </a:solidFill>
                <a:latin typeface="G마켓 산스 Bold" pitchFamily="50" charset="-127"/>
                <a:ea typeface="G마켓 산스 Bold" pitchFamily="50" charset="-127"/>
              </a:rPr>
              <a:t>기여도</a:t>
            </a:r>
            <a:endParaRPr lang="en-US" altLang="ko-KR" sz="1100" dirty="0">
              <a:solidFill>
                <a:schemeClr val="tx2">
                  <a:lumMod val="60000"/>
                  <a:lumOff val="40000"/>
                </a:schemeClr>
              </a:solidFill>
              <a:latin typeface="G마켓 산스 Bold" pitchFamily="50" charset="-127"/>
              <a:ea typeface="G마켓 산스 Bold" pitchFamily="50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D9135D28-C805-45EE-A00F-E47EC22C8558}"/>
              </a:ext>
            </a:extLst>
          </p:cNvPr>
          <p:cNvSpPr/>
          <p:nvPr/>
        </p:nvSpPr>
        <p:spPr>
          <a:xfrm>
            <a:off x="6694769" y="3135570"/>
            <a:ext cx="1862778" cy="1425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7D3ED466-C31E-4F14-8DE1-CAE1DF389156}"/>
              </a:ext>
            </a:extLst>
          </p:cNvPr>
          <p:cNvSpPr/>
          <p:nvPr/>
        </p:nvSpPr>
        <p:spPr>
          <a:xfrm>
            <a:off x="6694768" y="3135570"/>
            <a:ext cx="1861200" cy="14257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E6BA159-F5A0-43BD-9F38-55160CA0CB47}"/>
              </a:ext>
            </a:extLst>
          </p:cNvPr>
          <p:cNvSpPr txBox="1"/>
          <p:nvPr/>
        </p:nvSpPr>
        <p:spPr>
          <a:xfrm>
            <a:off x="6138205" y="3072114"/>
            <a:ext cx="556563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800" dirty="0">
                <a:solidFill>
                  <a:schemeClr val="tx2">
                    <a:lumMod val="50000"/>
                  </a:schemeClr>
                </a:solidFill>
                <a:latin typeface="G마켓 산스 Medium" pitchFamily="50" charset="-127"/>
                <a:ea typeface="G마켓 산스 Medium" pitchFamily="50" charset="-127"/>
              </a:rPr>
              <a:t>기획</a:t>
            </a:r>
            <a:endParaRPr lang="en-US" altLang="ko-KR" sz="800" dirty="0">
              <a:solidFill>
                <a:schemeClr val="tx2">
                  <a:lumMod val="50000"/>
                </a:schemeClr>
              </a:solidFill>
              <a:latin typeface="G마켓 산스 Medium" pitchFamily="50" charset="-127"/>
              <a:ea typeface="G마켓 산스 Medium" pitchFamily="50" charset="-127"/>
            </a:endParaRPr>
          </a:p>
          <a:p>
            <a:pPr marL="171450" indent="-1714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800" dirty="0">
                <a:solidFill>
                  <a:schemeClr val="tx2">
                    <a:lumMod val="50000"/>
                  </a:schemeClr>
                </a:solidFill>
                <a:latin typeface="G마켓 산스 Medium" pitchFamily="50" charset="-127"/>
                <a:ea typeface="G마켓 산스 Medium" pitchFamily="50" charset="-127"/>
              </a:rPr>
              <a:t>개발</a:t>
            </a:r>
            <a:endParaRPr lang="en-US" altLang="ko-KR" sz="800" dirty="0">
              <a:solidFill>
                <a:schemeClr val="tx2">
                  <a:lumMod val="50000"/>
                </a:schemeClr>
              </a:solidFill>
              <a:latin typeface="G마켓 산스 Medium" pitchFamily="50" charset="-127"/>
              <a:ea typeface="G마켓 산스 Medium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4548972-6D0B-4F45-8815-52CCAC2FCF35}"/>
              </a:ext>
            </a:extLst>
          </p:cNvPr>
          <p:cNvSpPr txBox="1"/>
          <p:nvPr/>
        </p:nvSpPr>
        <p:spPr>
          <a:xfrm>
            <a:off x="6138206" y="3565091"/>
            <a:ext cx="7697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chemeClr val="tx2">
                    <a:lumMod val="60000"/>
                    <a:lumOff val="40000"/>
                  </a:schemeClr>
                </a:solidFill>
                <a:latin typeface="G마켓 산스 Bold" pitchFamily="50" charset="-127"/>
                <a:ea typeface="G마켓 산스 Bold" pitchFamily="50" charset="-127"/>
              </a:rPr>
              <a:t>개발 </a:t>
            </a:r>
            <a:r>
              <a:rPr lang="en-US" altLang="ko-KR" sz="1100" dirty="0">
                <a:solidFill>
                  <a:schemeClr val="tx2">
                    <a:lumMod val="60000"/>
                    <a:lumOff val="40000"/>
                  </a:schemeClr>
                </a:solidFill>
                <a:latin typeface="G마켓 산스 Bold" pitchFamily="50" charset="-127"/>
                <a:ea typeface="G마켓 산스 Bold" pitchFamily="50" charset="-127"/>
              </a:rPr>
              <a:t>tool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FF3D66D-8045-4230-A6FF-04625284E508}"/>
              </a:ext>
            </a:extLst>
          </p:cNvPr>
          <p:cNvSpPr txBox="1"/>
          <p:nvPr/>
        </p:nvSpPr>
        <p:spPr>
          <a:xfrm>
            <a:off x="6138206" y="3813016"/>
            <a:ext cx="760144" cy="2532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sz="800" dirty="0">
                <a:solidFill>
                  <a:schemeClr val="tx2">
                    <a:lumMod val="50000"/>
                  </a:schemeClr>
                </a:solidFill>
                <a:latin typeface="G마켓 산스 Medium" pitchFamily="50" charset="-127"/>
                <a:ea typeface="G마켓 산스 Medium" pitchFamily="50" charset="-127"/>
              </a:rPr>
              <a:t>VS Code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81011B73-541F-4255-994D-0BB0135160BD}"/>
              </a:ext>
            </a:extLst>
          </p:cNvPr>
          <p:cNvSpPr/>
          <p:nvPr/>
        </p:nvSpPr>
        <p:spPr>
          <a:xfrm>
            <a:off x="6694769" y="3332529"/>
            <a:ext cx="1862778" cy="1425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D63E1E6E-6CC3-49F2-B7A9-E3337F168F6C}"/>
              </a:ext>
            </a:extLst>
          </p:cNvPr>
          <p:cNvSpPr/>
          <p:nvPr/>
        </p:nvSpPr>
        <p:spPr>
          <a:xfrm>
            <a:off x="6694769" y="3332530"/>
            <a:ext cx="1861200" cy="14257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 descr="그래픽, 상징, 디자인이(가) 표시된 사진&#10;&#10;자동 생성된 설명">
            <a:extLst>
              <a:ext uri="{FF2B5EF4-FFF2-40B4-BE49-F238E27FC236}">
                <a16:creationId xmlns:a16="http://schemas.microsoft.com/office/drawing/2014/main" id="{9F5D2E15-1957-AF24-0A69-065339D3DE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7310" y="2236668"/>
            <a:ext cx="1416264" cy="513351"/>
          </a:xfrm>
          <a:prstGeom prst="rect">
            <a:avLst/>
          </a:prstGeom>
        </p:spPr>
      </p:pic>
      <p:pic>
        <p:nvPicPr>
          <p:cNvPr id="8" name="그래픽 7">
            <a:extLst>
              <a:ext uri="{FF2B5EF4-FFF2-40B4-BE49-F238E27FC236}">
                <a16:creationId xmlns:a16="http://schemas.microsoft.com/office/drawing/2014/main" id="{F0A3D803-2224-CE6D-0541-F93E75CA94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065385" y="3881106"/>
            <a:ext cx="458943" cy="458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7592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/>
          <p:cNvSpPr txBox="1"/>
          <p:nvPr/>
        </p:nvSpPr>
        <p:spPr>
          <a:xfrm>
            <a:off x="7924062" y="195486"/>
            <a:ext cx="1042273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700" dirty="0">
                <a:latin typeface="G마켓 산스 Medium" pitchFamily="50" charset="-127"/>
                <a:ea typeface="G마켓 산스 Medium" pitchFamily="50" charset="-127"/>
              </a:rPr>
              <a:t>#1 </a:t>
            </a:r>
            <a:r>
              <a:rPr lang="en-US" altLang="ko-KR" sz="700" dirty="0" err="1">
                <a:latin typeface="G마켓 산스 Medium" pitchFamily="50" charset="-127"/>
                <a:ea typeface="G마켓 산스 Medium" pitchFamily="50" charset="-127"/>
              </a:rPr>
              <a:t>Wavve</a:t>
            </a:r>
            <a:r>
              <a:rPr lang="en-US" altLang="ko-KR" sz="700" dirty="0">
                <a:latin typeface="G마켓 산스 Medium" pitchFamily="50" charset="-127"/>
                <a:ea typeface="G마켓 산스 Medium" pitchFamily="50" charset="-127"/>
              </a:rPr>
              <a:t> </a:t>
            </a:r>
            <a:r>
              <a:rPr lang="ko-KR" altLang="en-US" sz="700" dirty="0">
                <a:latin typeface="G마켓 산스 Medium" pitchFamily="50" charset="-127"/>
                <a:ea typeface="G마켓 산스 Medium" pitchFamily="50" charset="-127"/>
              </a:rPr>
              <a:t>화면 구현</a:t>
            </a:r>
            <a:endParaRPr lang="en-US" altLang="ko-KR" sz="700" dirty="0">
              <a:latin typeface="G마켓 산스 Medium" pitchFamily="50" charset="-127"/>
              <a:ea typeface="G마켓 산스 Medium" pitchFamily="50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6AAB589C-2F4C-8A39-8F8F-0DEE8F2DAE9A}"/>
              </a:ext>
            </a:extLst>
          </p:cNvPr>
          <p:cNvGrpSpPr/>
          <p:nvPr/>
        </p:nvGrpSpPr>
        <p:grpSpPr>
          <a:xfrm>
            <a:off x="184040" y="195486"/>
            <a:ext cx="3933610" cy="4709179"/>
            <a:chOff x="2" y="147775"/>
            <a:chExt cx="3933610" cy="4709179"/>
          </a:xfrm>
        </p:grpSpPr>
        <p:pic>
          <p:nvPicPr>
            <p:cNvPr id="11" name="그림 10" descr="텍스트, 소프트웨어, 스크린샷, 멀티미디어 소프트웨어이(가) 표시된 사진&#10;&#10;자동 생성된 설명">
              <a:extLst>
                <a:ext uri="{FF2B5EF4-FFF2-40B4-BE49-F238E27FC236}">
                  <a16:creationId xmlns:a16="http://schemas.microsoft.com/office/drawing/2014/main" id="{9735C999-32EF-44EB-78AE-9EB8FEF836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t="18713" r="2649" b="1956"/>
            <a:stretch/>
          </p:blipFill>
          <p:spPr>
            <a:xfrm>
              <a:off x="2" y="1517031"/>
              <a:ext cx="3933610" cy="1742418"/>
            </a:xfrm>
            <a:prstGeom prst="rect">
              <a:avLst/>
            </a:prstGeom>
          </p:spPr>
        </p:pic>
        <p:pic>
          <p:nvPicPr>
            <p:cNvPr id="16" name="그림 15" descr="텍스트, 인간의 얼굴, 스크린샷, 소프트웨어이(가) 표시된 사진&#10;&#10;자동 생성된 설명">
              <a:extLst>
                <a:ext uri="{FF2B5EF4-FFF2-40B4-BE49-F238E27FC236}">
                  <a16:creationId xmlns:a16="http://schemas.microsoft.com/office/drawing/2014/main" id="{056F28BD-47C6-99F3-B310-A73F0C1D3D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t="17544" r="2649" b="7333"/>
            <a:stretch/>
          </p:blipFill>
          <p:spPr>
            <a:xfrm>
              <a:off x="2" y="3206959"/>
              <a:ext cx="3933610" cy="1649995"/>
            </a:xfrm>
            <a:prstGeom prst="rect">
              <a:avLst/>
            </a:prstGeom>
          </p:spPr>
        </p:pic>
        <p:pic>
          <p:nvPicPr>
            <p:cNvPr id="9" name="그림 8" descr="텍스트, 스크린샷, 멀티미디어 소프트웨어, 소프트웨어이(가) 표시된 사진&#10;&#10;자동 생성된 설명">
              <a:extLst>
                <a:ext uri="{FF2B5EF4-FFF2-40B4-BE49-F238E27FC236}">
                  <a16:creationId xmlns:a16="http://schemas.microsoft.com/office/drawing/2014/main" id="{9F8C3F42-03BC-BF05-0780-C566F2D82E6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t="11119" r="2649" b="4747"/>
            <a:stretch/>
          </p:blipFill>
          <p:spPr>
            <a:xfrm>
              <a:off x="2" y="147775"/>
              <a:ext cx="3933610" cy="1847911"/>
            </a:xfrm>
            <a:prstGeom prst="rect">
              <a:avLst/>
            </a:prstGeom>
          </p:spPr>
        </p:pic>
      </p:grp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141C8EB-1E35-7C19-201A-BA511346ED13}"/>
              </a:ext>
            </a:extLst>
          </p:cNvPr>
          <p:cNvSpPr/>
          <p:nvPr/>
        </p:nvSpPr>
        <p:spPr>
          <a:xfrm>
            <a:off x="107504" y="195487"/>
            <a:ext cx="4104456" cy="144016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FD8F955F-5DFA-FFA0-27BC-FEDFAF6C5CBF}"/>
              </a:ext>
            </a:extLst>
          </p:cNvPr>
          <p:cNvCxnSpPr>
            <a:cxnSpLocks/>
            <a:stCxn id="32" idx="3"/>
            <a:endCxn id="40" idx="1"/>
          </p:cNvCxnSpPr>
          <p:nvPr/>
        </p:nvCxnSpPr>
        <p:spPr>
          <a:xfrm>
            <a:off x="4211960" y="267495"/>
            <a:ext cx="576065" cy="603469"/>
          </a:xfrm>
          <a:prstGeom prst="bentConnector3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A7F593D8-7697-BC44-2DD6-6F18E4840F05}"/>
              </a:ext>
            </a:extLst>
          </p:cNvPr>
          <p:cNvSpPr/>
          <p:nvPr/>
        </p:nvSpPr>
        <p:spPr>
          <a:xfrm>
            <a:off x="107504" y="339503"/>
            <a:ext cx="4104456" cy="4320479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90436FC5-86D2-6855-7C88-E4E8D660B9EC}"/>
              </a:ext>
            </a:extLst>
          </p:cNvPr>
          <p:cNvCxnSpPr>
            <a:cxnSpLocks/>
            <a:stCxn id="28" idx="2"/>
            <a:endCxn id="55" idx="0"/>
          </p:cNvCxnSpPr>
          <p:nvPr/>
        </p:nvCxnSpPr>
        <p:spPr>
          <a:xfrm flipH="1">
            <a:off x="5436024" y="557331"/>
            <a:ext cx="1" cy="349393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37E8DC4A-5172-301B-1193-27014656F6F3}"/>
              </a:ext>
            </a:extLst>
          </p:cNvPr>
          <p:cNvSpPr txBox="1"/>
          <p:nvPr/>
        </p:nvSpPr>
        <p:spPr>
          <a:xfrm>
            <a:off x="4788025" y="2094772"/>
            <a:ext cx="1003801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sz="1400" dirty="0">
                <a:latin typeface="G마켓 산스 Bold" pitchFamily="50" charset="-127"/>
                <a:ea typeface="G마켓 산스 Bold" pitchFamily="50" charset="-127"/>
              </a:rPr>
              <a:t>BODY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40D33DC-91C6-43D4-1642-11BAC28CBC7E}"/>
              </a:ext>
            </a:extLst>
          </p:cNvPr>
          <p:cNvSpPr txBox="1"/>
          <p:nvPr/>
        </p:nvSpPr>
        <p:spPr>
          <a:xfrm>
            <a:off x="4788025" y="717075"/>
            <a:ext cx="1126197" cy="307777"/>
          </a:xfrm>
          <a:prstGeom prst="rect">
            <a:avLst/>
          </a:prstGeom>
          <a:solidFill>
            <a:schemeClr val="bg1"/>
          </a:solidFill>
        </p:spPr>
        <p:txBody>
          <a:bodyPr wrap="none" lIns="72000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sz="1400" dirty="0">
                <a:latin typeface="G마켓 산스 Bold" pitchFamily="50" charset="-127"/>
                <a:ea typeface="G마켓 산스 Bold" pitchFamily="50" charset="-127"/>
              </a:rPr>
              <a:t>HEADER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1E20E55-883E-249E-C7EE-25FC5CBB9674}"/>
              </a:ext>
            </a:extLst>
          </p:cNvPr>
          <p:cNvSpPr txBox="1"/>
          <p:nvPr/>
        </p:nvSpPr>
        <p:spPr>
          <a:xfrm>
            <a:off x="4788024" y="4051266"/>
            <a:ext cx="1296000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sz="1400" dirty="0">
                <a:latin typeface="G마켓 산스 Bold" pitchFamily="50" charset="-127"/>
                <a:ea typeface="G마켓 산스 Bold" pitchFamily="50" charset="-127"/>
              </a:rPr>
              <a:t>FOOTER</a:t>
            </a:r>
          </a:p>
        </p:txBody>
      </p:sp>
      <p:cxnSp>
        <p:nvCxnSpPr>
          <p:cNvPr id="69" name="연결선: 꺾임 68">
            <a:extLst>
              <a:ext uri="{FF2B5EF4-FFF2-40B4-BE49-F238E27FC236}">
                <a16:creationId xmlns:a16="http://schemas.microsoft.com/office/drawing/2014/main" id="{8F8169E7-9294-EC7F-0526-CF212AD1CB5B}"/>
              </a:ext>
            </a:extLst>
          </p:cNvPr>
          <p:cNvCxnSpPr>
            <a:cxnSpLocks/>
            <a:stCxn id="47" idx="3"/>
            <a:endCxn id="41" idx="1"/>
          </p:cNvCxnSpPr>
          <p:nvPr/>
        </p:nvCxnSpPr>
        <p:spPr>
          <a:xfrm flipV="1">
            <a:off x="4211960" y="2248661"/>
            <a:ext cx="576065" cy="251082"/>
          </a:xfrm>
          <a:prstGeom prst="bentConnector3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85497F90-36B2-6540-E932-897FDFD9E590}"/>
              </a:ext>
            </a:extLst>
          </p:cNvPr>
          <p:cNvSpPr/>
          <p:nvPr/>
        </p:nvSpPr>
        <p:spPr>
          <a:xfrm>
            <a:off x="107504" y="4661469"/>
            <a:ext cx="4104456" cy="243196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4" name="연결선: 꺾임 73">
            <a:extLst>
              <a:ext uri="{FF2B5EF4-FFF2-40B4-BE49-F238E27FC236}">
                <a16:creationId xmlns:a16="http://schemas.microsoft.com/office/drawing/2014/main" id="{E09209C5-CF50-AF7A-1A30-12776673BB80}"/>
              </a:ext>
            </a:extLst>
          </p:cNvPr>
          <p:cNvCxnSpPr>
            <a:cxnSpLocks/>
            <a:stCxn id="72" idx="3"/>
            <a:endCxn id="55" idx="1"/>
          </p:cNvCxnSpPr>
          <p:nvPr/>
        </p:nvCxnSpPr>
        <p:spPr>
          <a:xfrm flipV="1">
            <a:off x="4211960" y="4205155"/>
            <a:ext cx="576064" cy="577912"/>
          </a:xfrm>
          <a:prstGeom prst="bentConnector3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4725734" y="187999"/>
            <a:ext cx="142058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atin typeface="G마켓 산스 Bold" pitchFamily="50" charset="-127"/>
                <a:ea typeface="G마켓 산스 Bold" pitchFamily="50" charset="-127"/>
              </a:rPr>
              <a:t>메인 페이지</a:t>
            </a:r>
            <a:endParaRPr lang="en-US" altLang="ko-KR" dirty="0">
              <a:latin typeface="G마켓 산스 Bold" pitchFamily="50" charset="-127"/>
              <a:ea typeface="G마켓 산스 Bold" pitchFamily="50" charset="-127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49CC3E53-EAA9-E166-AE50-19A5C6B886EA}"/>
              </a:ext>
            </a:extLst>
          </p:cNvPr>
          <p:cNvSpPr txBox="1"/>
          <p:nvPr/>
        </p:nvSpPr>
        <p:spPr>
          <a:xfrm>
            <a:off x="6372200" y="747852"/>
            <a:ext cx="1867810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72000" rtlCol="0">
            <a:spAutoFit/>
          </a:bodyPr>
          <a:lstStyle/>
          <a:p>
            <a:pPr marL="108000" indent="-108000">
              <a:buFontTx/>
              <a:buChar char="-"/>
            </a:pPr>
            <a:r>
              <a:rPr lang="ko-KR" altLang="en-US" sz="1000" dirty="0">
                <a:solidFill>
                  <a:schemeClr val="accent1"/>
                </a:solidFill>
                <a:latin typeface="G마켓 산스 Bold" pitchFamily="50" charset="-127"/>
                <a:ea typeface="G마켓 산스 Bold" pitchFamily="50" charset="-127"/>
              </a:rPr>
              <a:t>전체 폰트 </a:t>
            </a:r>
            <a:r>
              <a:rPr lang="en-US" altLang="ko-KR" sz="1000" dirty="0">
                <a:solidFill>
                  <a:schemeClr val="accent1"/>
                </a:solidFill>
                <a:latin typeface="G마켓 산스 Bold" pitchFamily="50" charset="-127"/>
                <a:ea typeface="G마켓 산스 Bold" pitchFamily="50" charset="-127"/>
              </a:rPr>
              <a:t>: </a:t>
            </a:r>
            <a:r>
              <a:rPr lang="en-US" altLang="ko-KR" sz="1000" dirty="0" err="1">
                <a:solidFill>
                  <a:schemeClr val="accent1"/>
                </a:solidFill>
                <a:latin typeface="G마켓 산스 Bold" pitchFamily="50" charset="-127"/>
                <a:ea typeface="G마켓 산스 Bold" pitchFamily="50" charset="-127"/>
              </a:rPr>
              <a:t>Noto_Sans_KR</a:t>
            </a:r>
            <a:endParaRPr lang="en-US" altLang="ko-KR" sz="1000" dirty="0">
              <a:solidFill>
                <a:schemeClr val="accent1"/>
              </a:solidFill>
              <a:latin typeface="G마켓 산스 Bold" pitchFamily="50" charset="-127"/>
              <a:ea typeface="G마켓 산스 Bold" pitchFamily="50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F4F580CA-A682-BD0D-98E5-DDB8D5AC3E0E}"/>
              </a:ext>
            </a:extLst>
          </p:cNvPr>
          <p:cNvSpPr txBox="1"/>
          <p:nvPr/>
        </p:nvSpPr>
        <p:spPr>
          <a:xfrm>
            <a:off x="6372200" y="1155552"/>
            <a:ext cx="1867810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72000" rtlCol="0">
            <a:spAutoFit/>
          </a:bodyPr>
          <a:lstStyle/>
          <a:p>
            <a:pPr marL="108000" indent="-108000">
              <a:buFontTx/>
              <a:buChar char="-"/>
            </a:pPr>
            <a:r>
              <a:rPr lang="ko-KR" altLang="en-US" sz="1000" dirty="0">
                <a:solidFill>
                  <a:schemeClr val="accent1"/>
                </a:solidFill>
                <a:latin typeface="G마켓 산스 Bold" pitchFamily="50" charset="-127"/>
                <a:ea typeface="G마켓 산스 Bold" pitchFamily="50" charset="-127"/>
              </a:rPr>
              <a:t>전체 배경 </a:t>
            </a:r>
            <a:r>
              <a:rPr lang="en-US" altLang="ko-KR" sz="1000" dirty="0">
                <a:solidFill>
                  <a:schemeClr val="accent1"/>
                </a:solidFill>
                <a:latin typeface="G마켓 산스 Bold" pitchFamily="50" charset="-127"/>
                <a:ea typeface="G마켓 산스 Bold" pitchFamily="50" charset="-127"/>
              </a:rPr>
              <a:t>: #1b1b1b</a:t>
            </a:r>
          </a:p>
        </p:txBody>
      </p:sp>
    </p:spTree>
    <p:extLst>
      <p:ext uri="{BB962C8B-B14F-4D97-AF65-F5344CB8AC3E}">
        <p14:creationId xmlns:p14="http://schemas.microsoft.com/office/powerpoint/2010/main" val="3215264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47" grpId="0" animBg="1"/>
      <p:bldP spid="41" grpId="0" animBg="1"/>
      <p:bldP spid="40" grpId="0" animBg="1"/>
      <p:bldP spid="55" grpId="0" animBg="1"/>
      <p:bldP spid="72" grpId="0" animBg="1"/>
      <p:bldP spid="83" grpId="0" animBg="1"/>
      <p:bldP spid="8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FD099F-1ABC-389B-AEDE-2CEEDE31C8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>
            <a:extLst>
              <a:ext uri="{FF2B5EF4-FFF2-40B4-BE49-F238E27FC236}">
                <a16:creationId xmlns:a16="http://schemas.microsoft.com/office/drawing/2014/main" id="{565AE56D-17C0-E7E8-79A8-156884D1864B}"/>
              </a:ext>
            </a:extLst>
          </p:cNvPr>
          <p:cNvSpPr txBox="1"/>
          <p:nvPr/>
        </p:nvSpPr>
        <p:spPr>
          <a:xfrm>
            <a:off x="7924062" y="195486"/>
            <a:ext cx="1042273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700" dirty="0">
                <a:latin typeface="G마켓 산스 Medium" pitchFamily="50" charset="-127"/>
                <a:ea typeface="G마켓 산스 Medium" pitchFamily="50" charset="-127"/>
              </a:rPr>
              <a:t>#1 </a:t>
            </a:r>
            <a:r>
              <a:rPr lang="en-US" altLang="ko-KR" sz="700" dirty="0" err="1">
                <a:latin typeface="G마켓 산스 Medium" pitchFamily="50" charset="-127"/>
                <a:ea typeface="G마켓 산스 Medium" pitchFamily="50" charset="-127"/>
              </a:rPr>
              <a:t>Wavve</a:t>
            </a:r>
            <a:r>
              <a:rPr lang="en-US" altLang="ko-KR" sz="700" dirty="0">
                <a:latin typeface="G마켓 산스 Medium" pitchFamily="50" charset="-127"/>
                <a:ea typeface="G마켓 산스 Medium" pitchFamily="50" charset="-127"/>
              </a:rPr>
              <a:t> </a:t>
            </a:r>
            <a:r>
              <a:rPr lang="ko-KR" altLang="en-US" sz="700" dirty="0">
                <a:latin typeface="G마켓 산스 Medium" pitchFamily="50" charset="-127"/>
                <a:ea typeface="G마켓 산스 Medium" pitchFamily="50" charset="-127"/>
              </a:rPr>
              <a:t>화면 구현</a:t>
            </a:r>
            <a:endParaRPr lang="en-US" altLang="ko-KR" sz="700" dirty="0">
              <a:latin typeface="G마켓 산스 Medium" pitchFamily="50" charset="-127"/>
              <a:ea typeface="G마켓 산스 Medium" pitchFamily="50" charset="-127"/>
            </a:endParaRPr>
          </a:p>
        </p:txBody>
      </p:sp>
      <p:pic>
        <p:nvPicPr>
          <p:cNvPr id="9" name="그림 8" descr="텍스트, 스크린샷, 멀티미디어 소프트웨어, 소프트웨어이(가) 표시된 사진&#10;&#10;자동 생성된 설명">
            <a:extLst>
              <a:ext uri="{FF2B5EF4-FFF2-40B4-BE49-F238E27FC236}">
                <a16:creationId xmlns:a16="http://schemas.microsoft.com/office/drawing/2014/main" id="{A7A88355-9E52-D6A0-9EC5-AF03B16D8A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1120" r="2649" b="82691"/>
          <a:stretch/>
        </p:blipFill>
        <p:spPr>
          <a:xfrm>
            <a:off x="59596" y="483518"/>
            <a:ext cx="8906740" cy="307777"/>
          </a:xfrm>
          <a:prstGeom prst="rect">
            <a:avLst/>
          </a:prstGeom>
        </p:spPr>
      </p:pic>
      <p:sp>
        <p:nvSpPr>
          <p:cNvPr id="76" name="사각형: 둥근 모서리 75">
            <a:extLst>
              <a:ext uri="{FF2B5EF4-FFF2-40B4-BE49-F238E27FC236}">
                <a16:creationId xmlns:a16="http://schemas.microsoft.com/office/drawing/2014/main" id="{E7429E96-F26E-5793-602A-3BA9E0C93CD8}"/>
              </a:ext>
            </a:extLst>
          </p:cNvPr>
          <p:cNvSpPr/>
          <p:nvPr/>
        </p:nvSpPr>
        <p:spPr>
          <a:xfrm>
            <a:off x="2384356" y="506084"/>
            <a:ext cx="4015006" cy="243889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사각형: 둥근 모서리 79">
            <a:extLst>
              <a:ext uri="{FF2B5EF4-FFF2-40B4-BE49-F238E27FC236}">
                <a16:creationId xmlns:a16="http://schemas.microsoft.com/office/drawing/2014/main" id="{20234A76-0111-2650-B91A-930CFA782EC2}"/>
              </a:ext>
            </a:extLst>
          </p:cNvPr>
          <p:cNvSpPr/>
          <p:nvPr/>
        </p:nvSpPr>
        <p:spPr>
          <a:xfrm>
            <a:off x="1475656" y="513518"/>
            <a:ext cx="720080" cy="194041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30D51DC7-79E1-02C8-0E23-95BAE56FFE40}"/>
              </a:ext>
            </a:extLst>
          </p:cNvPr>
          <p:cNvSpPr/>
          <p:nvPr/>
        </p:nvSpPr>
        <p:spPr>
          <a:xfrm>
            <a:off x="7007791" y="508290"/>
            <a:ext cx="581111" cy="183046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66E197E-2B60-CD40-31BC-ABC9D9EE7748}"/>
              </a:ext>
            </a:extLst>
          </p:cNvPr>
          <p:cNvCxnSpPr>
            <a:cxnSpLocks/>
            <a:stCxn id="40" idx="1"/>
          </p:cNvCxnSpPr>
          <p:nvPr/>
        </p:nvCxnSpPr>
        <p:spPr>
          <a:xfrm>
            <a:off x="179512" y="1576107"/>
            <a:ext cx="878497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6EC5EE2C-177A-9476-7DA7-AF2A66C21327}"/>
              </a:ext>
            </a:extLst>
          </p:cNvPr>
          <p:cNvSpPr txBox="1"/>
          <p:nvPr/>
        </p:nvSpPr>
        <p:spPr>
          <a:xfrm>
            <a:off x="179512" y="1422218"/>
            <a:ext cx="1126197" cy="307777"/>
          </a:xfrm>
          <a:prstGeom prst="rect">
            <a:avLst/>
          </a:prstGeom>
          <a:solidFill>
            <a:schemeClr val="bg1"/>
          </a:solidFill>
        </p:spPr>
        <p:txBody>
          <a:bodyPr wrap="none" lIns="72000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sz="1400" dirty="0">
                <a:latin typeface="G마켓 산스 Bold" pitchFamily="50" charset="-127"/>
                <a:ea typeface="G마켓 산스 Bold" pitchFamily="50" charset="-127"/>
              </a:rPr>
              <a:t>HEADER</a:t>
            </a:r>
          </a:p>
        </p:txBody>
      </p:sp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id="{F0C871A0-B92E-F973-089D-D7B4144F402F}"/>
              </a:ext>
            </a:extLst>
          </p:cNvPr>
          <p:cNvCxnSpPr>
            <a:cxnSpLocks/>
            <a:stCxn id="80" idx="2"/>
            <a:endCxn id="20" idx="0"/>
          </p:cNvCxnSpPr>
          <p:nvPr/>
        </p:nvCxnSpPr>
        <p:spPr>
          <a:xfrm rot="16200000" flipH="1">
            <a:off x="1751207" y="792048"/>
            <a:ext cx="730794" cy="561816"/>
          </a:xfrm>
          <a:prstGeom prst="bentConnector3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0B7E29FD-3FB2-BEF2-807A-CBD0526C4346}"/>
              </a:ext>
            </a:extLst>
          </p:cNvPr>
          <p:cNvSpPr txBox="1"/>
          <p:nvPr/>
        </p:nvSpPr>
        <p:spPr>
          <a:xfrm>
            <a:off x="1835696" y="1438353"/>
            <a:ext cx="1123632" cy="276999"/>
          </a:xfrm>
          <a:prstGeom prst="rect">
            <a:avLst/>
          </a:prstGeom>
          <a:solidFill>
            <a:schemeClr val="bg1"/>
          </a:solidFill>
        </p:spPr>
        <p:txBody>
          <a:bodyPr wrap="none" lIns="72000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200" dirty="0">
                <a:latin typeface="G마켓 산스 Bold" pitchFamily="50" charset="-127"/>
                <a:ea typeface="G마켓 산스 Bold" pitchFamily="50" charset="-127"/>
              </a:rPr>
              <a:t>메인 로고</a:t>
            </a:r>
            <a:endParaRPr lang="en-US" altLang="ko-KR" sz="1200" dirty="0">
              <a:latin typeface="G마켓 산스 Bold" pitchFamily="50" charset="-127"/>
              <a:ea typeface="G마켓 산스 Bold" pitchFamily="50" charset="-127"/>
            </a:endParaRPr>
          </a:p>
        </p:txBody>
      </p: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F01AA561-C94A-47C6-D7A8-61F3DFD54DF8}"/>
              </a:ext>
            </a:extLst>
          </p:cNvPr>
          <p:cNvCxnSpPr>
            <a:cxnSpLocks/>
            <a:stCxn id="76" idx="2"/>
            <a:endCxn id="24" idx="0"/>
          </p:cNvCxnSpPr>
          <p:nvPr/>
        </p:nvCxnSpPr>
        <p:spPr>
          <a:xfrm rot="16200000" flipH="1">
            <a:off x="4299456" y="842376"/>
            <a:ext cx="688380" cy="503574"/>
          </a:xfrm>
          <a:prstGeom prst="bentConnector3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CC05EE92-CB60-4324-F0C4-FBC64836DCC8}"/>
              </a:ext>
            </a:extLst>
          </p:cNvPr>
          <p:cNvSpPr txBox="1"/>
          <p:nvPr/>
        </p:nvSpPr>
        <p:spPr>
          <a:xfrm>
            <a:off x="4102784" y="1438353"/>
            <a:ext cx="1585297" cy="276999"/>
          </a:xfrm>
          <a:prstGeom prst="rect">
            <a:avLst/>
          </a:prstGeom>
          <a:solidFill>
            <a:schemeClr val="bg1"/>
          </a:solidFill>
        </p:spPr>
        <p:txBody>
          <a:bodyPr wrap="none" lIns="72000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200" dirty="0">
                <a:latin typeface="G마켓 산스 Bold" pitchFamily="50" charset="-127"/>
                <a:ea typeface="G마켓 산스 Bold" pitchFamily="50" charset="-127"/>
              </a:rPr>
              <a:t>메뉴 네비게이션</a:t>
            </a:r>
            <a:endParaRPr lang="en-US" altLang="ko-KR" sz="1200" dirty="0">
              <a:latin typeface="G마켓 산스 Bold" pitchFamily="50" charset="-127"/>
              <a:ea typeface="G마켓 산스 Bold" pitchFamily="50" charset="-127"/>
            </a:endParaRPr>
          </a:p>
        </p:txBody>
      </p: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A0621911-03AE-6FC7-892B-3DD0A41EF2E5}"/>
              </a:ext>
            </a:extLst>
          </p:cNvPr>
          <p:cNvCxnSpPr>
            <a:cxnSpLocks/>
            <a:stCxn id="7" idx="2"/>
            <a:endCxn id="27" idx="0"/>
          </p:cNvCxnSpPr>
          <p:nvPr/>
        </p:nvCxnSpPr>
        <p:spPr>
          <a:xfrm rot="16200000" flipH="1">
            <a:off x="6971026" y="1018656"/>
            <a:ext cx="727145" cy="72503"/>
          </a:xfrm>
          <a:prstGeom prst="bentConnector3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F0D673F4-35F6-DDC4-28EC-0CADF0DB1D8B}"/>
              </a:ext>
            </a:extLst>
          </p:cNvPr>
          <p:cNvSpPr txBox="1"/>
          <p:nvPr/>
        </p:nvSpPr>
        <p:spPr>
          <a:xfrm>
            <a:off x="6541895" y="1418481"/>
            <a:ext cx="1657909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72000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200" dirty="0">
                <a:latin typeface="G마켓 산스 Bold" pitchFamily="50" charset="-127"/>
                <a:ea typeface="G마켓 산스 Bold" pitchFamily="50" charset="-127"/>
              </a:rPr>
              <a:t>검색 및 로그인</a:t>
            </a:r>
            <a:endParaRPr lang="en-US" altLang="ko-KR" sz="1200" dirty="0">
              <a:latin typeface="G마켓 산스 Bold" pitchFamily="50" charset="-127"/>
              <a:ea typeface="G마켓 산스 Bold" pitchFamily="50" charset="-127"/>
            </a:endParaRPr>
          </a:p>
        </p:txBody>
      </p:sp>
      <p:sp>
        <p:nvSpPr>
          <p:cNvPr id="77" name="사각형: 둥근 모서리 76">
            <a:extLst>
              <a:ext uri="{FF2B5EF4-FFF2-40B4-BE49-F238E27FC236}">
                <a16:creationId xmlns:a16="http://schemas.microsoft.com/office/drawing/2014/main" id="{E03F593B-83D7-6830-7D4E-A3C176793859}"/>
              </a:ext>
            </a:extLst>
          </p:cNvPr>
          <p:cNvSpPr/>
          <p:nvPr/>
        </p:nvSpPr>
        <p:spPr>
          <a:xfrm>
            <a:off x="6479046" y="719667"/>
            <a:ext cx="1064834" cy="670483"/>
          </a:xfrm>
          <a:prstGeom prst="roundRect">
            <a:avLst>
              <a:gd name="adj" fmla="val 6688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 descr="텍스트, 스크린샷, 멀티미디어 소프트웨어, 소프트웨어이(가) 표시된 사진&#10;&#10;자동 생성된 설명">
            <a:extLst>
              <a:ext uri="{FF2B5EF4-FFF2-40B4-BE49-F238E27FC236}">
                <a16:creationId xmlns:a16="http://schemas.microsoft.com/office/drawing/2014/main" id="{3B3789C7-089F-CB91-5BD3-4FC81A9B72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885" t="17064" r="18766" b="71353"/>
          <a:stretch/>
        </p:blipFill>
        <p:spPr>
          <a:xfrm>
            <a:off x="6544800" y="779249"/>
            <a:ext cx="946800" cy="576064"/>
          </a:xfrm>
          <a:prstGeom prst="rect">
            <a:avLst/>
          </a:prstGeom>
        </p:spPr>
      </p:pic>
      <p:cxnSp>
        <p:nvCxnSpPr>
          <p:cNvPr id="33" name="연결선: 꺾임 32">
            <a:extLst>
              <a:ext uri="{FF2B5EF4-FFF2-40B4-BE49-F238E27FC236}">
                <a16:creationId xmlns:a16="http://schemas.microsoft.com/office/drawing/2014/main" id="{6D200350-B12B-0127-8A68-98476A5F305A}"/>
              </a:ext>
            </a:extLst>
          </p:cNvPr>
          <p:cNvCxnSpPr>
            <a:cxnSpLocks/>
            <a:stCxn id="77" idx="1"/>
            <a:endCxn id="43" idx="1"/>
          </p:cNvCxnSpPr>
          <p:nvPr/>
        </p:nvCxnSpPr>
        <p:spPr>
          <a:xfrm rot="10800000" flipH="1" flipV="1">
            <a:off x="6479046" y="1054908"/>
            <a:ext cx="62848" cy="2566331"/>
          </a:xfrm>
          <a:prstGeom prst="bentConnector3">
            <a:avLst>
              <a:gd name="adj1" fmla="val -363735"/>
            </a:avLst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7BD07408-B9B7-EEEE-C2C4-6E7BBD473A92}"/>
              </a:ext>
            </a:extLst>
          </p:cNvPr>
          <p:cNvSpPr txBox="1"/>
          <p:nvPr/>
        </p:nvSpPr>
        <p:spPr>
          <a:xfrm>
            <a:off x="179512" y="1899295"/>
            <a:ext cx="1428670" cy="1015663"/>
          </a:xfrm>
          <a:prstGeom prst="rect">
            <a:avLst/>
          </a:prstGeom>
          <a:solidFill>
            <a:schemeClr val="bg1"/>
          </a:solidFill>
        </p:spPr>
        <p:txBody>
          <a:bodyPr wrap="square" lIns="72000" rtlCol="0">
            <a:spAutoFit/>
          </a:bodyPr>
          <a:lstStyle/>
          <a:p>
            <a:pPr marL="108000" indent="-108000">
              <a:buFontTx/>
              <a:buChar char="-"/>
            </a:pPr>
            <a:r>
              <a:rPr lang="ko-KR" altLang="en-US" sz="1000" dirty="0">
                <a:solidFill>
                  <a:schemeClr val="accent1"/>
                </a:solidFill>
                <a:latin typeface="G마켓 산스 Bold" pitchFamily="50" charset="-127"/>
                <a:ea typeface="G마켓 산스 Bold" pitchFamily="50" charset="-127"/>
              </a:rPr>
              <a:t>헤더의 </a:t>
            </a:r>
            <a:r>
              <a:rPr lang="en-US" altLang="ko-KR" sz="1000" dirty="0">
                <a:solidFill>
                  <a:schemeClr val="accent1"/>
                </a:solidFill>
                <a:latin typeface="G마켓 산스 Bold" pitchFamily="50" charset="-127"/>
                <a:ea typeface="G마켓 산스 Bold" pitchFamily="50" charset="-127"/>
              </a:rPr>
              <a:t>3</a:t>
            </a:r>
            <a:r>
              <a:rPr lang="ko-KR" altLang="en-US" sz="1000" dirty="0">
                <a:solidFill>
                  <a:schemeClr val="accent1"/>
                </a:solidFill>
                <a:latin typeface="G마켓 산스 Bold" pitchFamily="50" charset="-127"/>
                <a:ea typeface="G마켓 산스 Bold" pitchFamily="50" charset="-127"/>
              </a:rPr>
              <a:t>가지 </a:t>
            </a:r>
            <a:r>
              <a:rPr lang="en-US" altLang="ko-KR" sz="1000" dirty="0">
                <a:solidFill>
                  <a:schemeClr val="accent1"/>
                </a:solidFill>
                <a:latin typeface="G마켓 산스 Bold" pitchFamily="50" charset="-127"/>
                <a:ea typeface="G마켓 산스 Bold" pitchFamily="50" charset="-127"/>
              </a:rPr>
              <a:t>div</a:t>
            </a:r>
            <a:r>
              <a:rPr lang="ko-KR" altLang="en-US" sz="1000" dirty="0">
                <a:solidFill>
                  <a:schemeClr val="accent1"/>
                </a:solidFill>
                <a:latin typeface="G마켓 산스 Bold" pitchFamily="50" charset="-127"/>
                <a:ea typeface="G마켓 산스 Bold" pitchFamily="50" charset="-127"/>
              </a:rPr>
              <a:t>는 </a:t>
            </a:r>
            <a:br>
              <a:rPr lang="en-US" altLang="ko-KR" sz="1000" dirty="0">
                <a:solidFill>
                  <a:schemeClr val="accent1"/>
                </a:solidFill>
                <a:latin typeface="G마켓 산스 Bold" pitchFamily="50" charset="-127"/>
                <a:ea typeface="G마켓 산스 Bold" pitchFamily="50" charset="-127"/>
              </a:rPr>
            </a:br>
            <a:r>
              <a:rPr lang="en-US" altLang="ko-KR" sz="1000" dirty="0">
                <a:solidFill>
                  <a:schemeClr val="accent1"/>
                </a:solidFill>
                <a:latin typeface="G마켓 산스 Bold" pitchFamily="50" charset="-127"/>
                <a:ea typeface="G마켓 산스 Bold" pitchFamily="50" charset="-127"/>
              </a:rPr>
              <a:t>flex</a:t>
            </a:r>
            <a:r>
              <a:rPr lang="ko-KR" altLang="en-US" sz="1000" dirty="0">
                <a:solidFill>
                  <a:schemeClr val="accent1"/>
                </a:solidFill>
                <a:latin typeface="G마켓 산스 Bold" pitchFamily="50" charset="-127"/>
                <a:ea typeface="G마켓 산스 Bold" pitchFamily="50" charset="-127"/>
              </a:rPr>
              <a:t>정렬</a:t>
            </a:r>
            <a:endParaRPr lang="en-US" altLang="ko-KR" sz="1000" dirty="0">
              <a:solidFill>
                <a:schemeClr val="accent1"/>
              </a:solidFill>
              <a:latin typeface="G마켓 산스 Bold" pitchFamily="50" charset="-127"/>
              <a:ea typeface="G마켓 산스 Bold" pitchFamily="50" charset="-127"/>
            </a:endParaRPr>
          </a:p>
          <a:p>
            <a:pPr marL="108000" indent="-108000">
              <a:buFontTx/>
              <a:buChar char="-"/>
            </a:pPr>
            <a:endParaRPr lang="en-US" altLang="ko-KR" sz="1000" dirty="0">
              <a:solidFill>
                <a:schemeClr val="accent1"/>
              </a:solidFill>
              <a:latin typeface="G마켓 산스 Bold" pitchFamily="50" charset="-127"/>
              <a:ea typeface="G마켓 산스 Bold" pitchFamily="50" charset="-127"/>
            </a:endParaRPr>
          </a:p>
          <a:p>
            <a:pPr marL="108000" indent="-108000">
              <a:buFontTx/>
              <a:buChar char="-"/>
            </a:pPr>
            <a:r>
              <a:rPr lang="en-US" altLang="ko-KR" sz="1000" dirty="0">
                <a:solidFill>
                  <a:schemeClr val="accent1"/>
                </a:solidFill>
                <a:latin typeface="G마켓 산스 Bold" pitchFamily="50" charset="-127"/>
                <a:ea typeface="G마켓 산스 Bold" pitchFamily="50" charset="-127"/>
              </a:rPr>
              <a:t>Header-container</a:t>
            </a:r>
            <a:r>
              <a:rPr lang="ko-KR" altLang="en-US" sz="1000" dirty="0">
                <a:solidFill>
                  <a:schemeClr val="accent1"/>
                </a:solidFill>
                <a:latin typeface="G마켓 산스 Bold" pitchFamily="50" charset="-127"/>
                <a:ea typeface="G마켓 산스 Bold" pitchFamily="50" charset="-127"/>
              </a:rPr>
              <a:t>는 </a:t>
            </a:r>
            <a:br>
              <a:rPr lang="en-US" altLang="ko-KR" sz="1000" dirty="0">
                <a:solidFill>
                  <a:schemeClr val="accent1"/>
                </a:solidFill>
                <a:latin typeface="G마켓 산스 Bold" pitchFamily="50" charset="-127"/>
                <a:ea typeface="G마켓 산스 Bold" pitchFamily="50" charset="-127"/>
              </a:rPr>
            </a:br>
            <a:r>
              <a:rPr lang="en-US" altLang="ko-KR" sz="1000" dirty="0">
                <a:solidFill>
                  <a:schemeClr val="accent1"/>
                </a:solidFill>
                <a:latin typeface="G마켓 산스 Bold" pitchFamily="50" charset="-127"/>
                <a:ea typeface="G마켓 산스 Bold" pitchFamily="50" charset="-127"/>
              </a:rPr>
              <a:t>position : sticky</a:t>
            </a:r>
            <a:r>
              <a:rPr lang="ko-KR" altLang="en-US" sz="1000" dirty="0">
                <a:solidFill>
                  <a:schemeClr val="accent1"/>
                </a:solidFill>
                <a:latin typeface="G마켓 산스 Bold" pitchFamily="50" charset="-127"/>
                <a:ea typeface="G마켓 산스 Bold" pitchFamily="50" charset="-127"/>
              </a:rPr>
              <a:t>로</a:t>
            </a:r>
            <a:br>
              <a:rPr lang="en-US" altLang="ko-KR" sz="1000" dirty="0">
                <a:solidFill>
                  <a:schemeClr val="accent1"/>
                </a:solidFill>
                <a:latin typeface="G마켓 산스 Bold" pitchFamily="50" charset="-127"/>
                <a:ea typeface="G마켓 산스 Bold" pitchFamily="50" charset="-127"/>
              </a:rPr>
            </a:br>
            <a:r>
              <a:rPr lang="ko-KR" altLang="en-US" sz="1000" dirty="0">
                <a:solidFill>
                  <a:schemeClr val="accent1"/>
                </a:solidFill>
                <a:latin typeface="G마켓 산스 Bold" pitchFamily="50" charset="-127"/>
                <a:ea typeface="G마켓 산스 Bold" pitchFamily="50" charset="-127"/>
              </a:rPr>
              <a:t>화면 상단에 고정</a:t>
            </a:r>
            <a:endParaRPr lang="en-US" altLang="ko-KR" sz="1000" dirty="0">
              <a:solidFill>
                <a:schemeClr val="accent1"/>
              </a:solidFill>
              <a:latin typeface="G마켓 산스 Bold" pitchFamily="50" charset="-127"/>
              <a:ea typeface="G마켓 산스 Bold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49C5A13-1B30-DB10-4705-ED4E79EB5F3E}"/>
              </a:ext>
            </a:extLst>
          </p:cNvPr>
          <p:cNvSpPr txBox="1"/>
          <p:nvPr/>
        </p:nvSpPr>
        <p:spPr>
          <a:xfrm>
            <a:off x="4102784" y="1891590"/>
            <a:ext cx="1867810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72000" rtlCol="0">
            <a:spAutoFit/>
          </a:bodyPr>
          <a:lstStyle/>
          <a:p>
            <a:pPr marL="108000" indent="-108000">
              <a:buFontTx/>
              <a:buChar char="-"/>
            </a:pPr>
            <a:r>
              <a:rPr lang="ko-KR" altLang="en-US" sz="1000" dirty="0">
                <a:solidFill>
                  <a:schemeClr val="accent1"/>
                </a:solidFill>
                <a:latin typeface="G마켓 산스 Bold" pitchFamily="50" charset="-127"/>
                <a:ea typeface="G마켓 산스 Bold" pitchFamily="50" charset="-127"/>
              </a:rPr>
              <a:t>각 메뉴는 </a:t>
            </a:r>
            <a:r>
              <a:rPr lang="en-US" altLang="ko-KR" sz="1000" dirty="0">
                <a:solidFill>
                  <a:schemeClr val="accent1"/>
                </a:solidFill>
                <a:latin typeface="G마켓 산스 Bold" pitchFamily="50" charset="-127"/>
                <a:ea typeface="G마켓 산스 Bold" pitchFamily="50" charset="-127"/>
              </a:rPr>
              <a:t>grid</a:t>
            </a:r>
            <a:r>
              <a:rPr lang="ko-KR" altLang="en-US" sz="1000" dirty="0">
                <a:solidFill>
                  <a:schemeClr val="accent1"/>
                </a:solidFill>
                <a:latin typeface="G마켓 산스 Bold" pitchFamily="50" charset="-127"/>
                <a:ea typeface="G마켓 산스 Bold" pitchFamily="50" charset="-127"/>
              </a:rPr>
              <a:t> 정렬 </a:t>
            </a:r>
            <a:endParaRPr lang="en-US" altLang="ko-KR" sz="1000" dirty="0">
              <a:solidFill>
                <a:schemeClr val="accent1"/>
              </a:solidFill>
              <a:latin typeface="G마켓 산스 Bold" pitchFamily="50" charset="-127"/>
              <a:ea typeface="G마켓 산스 Bold" pitchFamily="50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97E452A-90B6-104A-E6D2-43E1D2AD43CE}"/>
              </a:ext>
            </a:extLst>
          </p:cNvPr>
          <p:cNvSpPr txBox="1"/>
          <p:nvPr/>
        </p:nvSpPr>
        <p:spPr>
          <a:xfrm>
            <a:off x="6541894" y="2574799"/>
            <a:ext cx="2494602" cy="2092881"/>
          </a:xfrm>
          <a:prstGeom prst="rect">
            <a:avLst/>
          </a:prstGeom>
          <a:solidFill>
            <a:schemeClr val="bg1"/>
          </a:solidFill>
        </p:spPr>
        <p:txBody>
          <a:bodyPr wrap="square" lIns="72000" rtlCol="0">
            <a:spAutoFit/>
          </a:bodyPr>
          <a:lstStyle/>
          <a:p>
            <a:pPr marL="108000" indent="-108000">
              <a:buFontTx/>
              <a:buChar char="-"/>
            </a:pPr>
            <a:r>
              <a:rPr lang="ko-KR" altLang="en-US" sz="1000" dirty="0">
                <a:solidFill>
                  <a:schemeClr val="accent1"/>
                </a:solidFill>
                <a:latin typeface="G마켓 산스 Bold" pitchFamily="50" charset="-127"/>
                <a:ea typeface="G마켓 산스 Bold" pitchFamily="50" charset="-127"/>
              </a:rPr>
              <a:t>자바스크립트를 이용하여</a:t>
            </a:r>
            <a:br>
              <a:rPr lang="en-US" altLang="ko-KR" sz="1000" dirty="0">
                <a:solidFill>
                  <a:schemeClr val="accent1"/>
                </a:solidFill>
                <a:latin typeface="G마켓 산스 Bold" pitchFamily="50" charset="-127"/>
                <a:ea typeface="G마켓 산스 Bold" pitchFamily="50" charset="-127"/>
              </a:rPr>
            </a:br>
            <a:r>
              <a:rPr lang="en-US" altLang="ko-KR" sz="1000" dirty="0">
                <a:solidFill>
                  <a:schemeClr val="accent1"/>
                </a:solidFill>
                <a:latin typeface="G마켓 산스 Bold" pitchFamily="50" charset="-127"/>
                <a:ea typeface="G마켓 산스 Bold" pitchFamily="50" charset="-127"/>
              </a:rPr>
              <a:t>User </a:t>
            </a:r>
            <a:r>
              <a:rPr lang="ko-KR" altLang="en-US" sz="1000" dirty="0">
                <a:solidFill>
                  <a:schemeClr val="accent1"/>
                </a:solidFill>
                <a:latin typeface="G마켓 산스 Bold" pitchFamily="50" charset="-127"/>
                <a:ea typeface="G마켓 산스 Bold" pitchFamily="50" charset="-127"/>
              </a:rPr>
              <a:t>버튼 </a:t>
            </a:r>
            <a:r>
              <a:rPr lang="en-US" altLang="ko-KR" sz="1000" dirty="0">
                <a:solidFill>
                  <a:schemeClr val="accent1"/>
                </a:solidFill>
                <a:latin typeface="G마켓 산스 Bold" pitchFamily="50" charset="-127"/>
                <a:ea typeface="G마켓 산스 Bold" pitchFamily="50" charset="-127"/>
              </a:rPr>
              <a:t>&amp; </a:t>
            </a:r>
            <a:r>
              <a:rPr lang="ko-KR" altLang="en-US" sz="1000" dirty="0">
                <a:solidFill>
                  <a:schemeClr val="accent1"/>
                </a:solidFill>
                <a:latin typeface="G마켓 산스 Bold" pitchFamily="50" charset="-127"/>
                <a:ea typeface="G마켓 산스 Bold" pitchFamily="50" charset="-127"/>
              </a:rPr>
              <a:t>나타나는 테이블에 </a:t>
            </a:r>
            <a:r>
              <a:rPr lang="en-US" altLang="ko-KR" sz="1000" dirty="0">
                <a:solidFill>
                  <a:schemeClr val="accent1"/>
                </a:solidFill>
                <a:latin typeface="G마켓 산스 Bold" pitchFamily="50" charset="-127"/>
                <a:ea typeface="G마켓 산스 Bold" pitchFamily="50" charset="-127"/>
              </a:rPr>
              <a:t>mouseover </a:t>
            </a:r>
            <a:r>
              <a:rPr lang="ko-KR" altLang="en-US" sz="1000" dirty="0">
                <a:solidFill>
                  <a:schemeClr val="accent1"/>
                </a:solidFill>
                <a:latin typeface="G마켓 산스 Bold" pitchFamily="50" charset="-127"/>
                <a:ea typeface="G마켓 산스 Bold" pitchFamily="50" charset="-127"/>
              </a:rPr>
              <a:t>일 때</a:t>
            </a:r>
            <a:r>
              <a:rPr lang="en-US" altLang="ko-KR" sz="1000" dirty="0">
                <a:solidFill>
                  <a:schemeClr val="accent1"/>
                </a:solidFill>
                <a:latin typeface="G마켓 산스 Bold" pitchFamily="50" charset="-127"/>
                <a:ea typeface="G마켓 산스 Bold" pitchFamily="50" charset="-127"/>
              </a:rPr>
              <a:t>,</a:t>
            </a:r>
            <a:br>
              <a:rPr lang="en-US" altLang="ko-KR" sz="1000" dirty="0">
                <a:solidFill>
                  <a:schemeClr val="accent1"/>
                </a:solidFill>
                <a:latin typeface="G마켓 산스 Bold" pitchFamily="50" charset="-127"/>
                <a:ea typeface="G마켓 산스 Bold" pitchFamily="50" charset="-127"/>
              </a:rPr>
            </a:br>
            <a:r>
              <a:rPr lang="ko-KR" altLang="en-US" sz="1000" dirty="0">
                <a:solidFill>
                  <a:schemeClr val="accent1"/>
                </a:solidFill>
                <a:latin typeface="G마켓 산스 Bold" pitchFamily="50" charset="-127"/>
                <a:ea typeface="G마켓 산스 Bold" pitchFamily="50" charset="-127"/>
              </a:rPr>
              <a:t>테이블의</a:t>
            </a:r>
            <a:r>
              <a:rPr lang="en-US" altLang="ko-KR" sz="1000" dirty="0">
                <a:solidFill>
                  <a:schemeClr val="accent1"/>
                </a:solidFill>
                <a:latin typeface="G마켓 산스 Bold" pitchFamily="50" charset="-127"/>
                <a:ea typeface="G마켓 산스 Bold" pitchFamily="50" charset="-127"/>
              </a:rPr>
              <a:t> visibility</a:t>
            </a:r>
            <a:r>
              <a:rPr lang="ko-KR" altLang="en-US" sz="1000" dirty="0">
                <a:solidFill>
                  <a:schemeClr val="accent1"/>
                </a:solidFill>
                <a:latin typeface="G마켓 산스 Bold" pitchFamily="50" charset="-127"/>
                <a:ea typeface="G마켓 산스 Bold" pitchFamily="50" charset="-127"/>
              </a:rPr>
              <a:t>를 </a:t>
            </a:r>
            <a:r>
              <a:rPr lang="en-US" altLang="ko-KR" sz="1000" dirty="0">
                <a:solidFill>
                  <a:schemeClr val="accent1"/>
                </a:solidFill>
                <a:latin typeface="G마켓 산스 Bold" pitchFamily="50" charset="-127"/>
                <a:ea typeface="G마켓 산스 Bold" pitchFamily="50" charset="-127"/>
              </a:rPr>
              <a:t>visible</a:t>
            </a:r>
            <a:r>
              <a:rPr lang="ko-KR" altLang="en-US" sz="1000" dirty="0">
                <a:solidFill>
                  <a:schemeClr val="accent1"/>
                </a:solidFill>
                <a:latin typeface="G마켓 산스 Bold" pitchFamily="50" charset="-127"/>
                <a:ea typeface="G마켓 산스 Bold" pitchFamily="50" charset="-127"/>
              </a:rPr>
              <a:t>로 변경</a:t>
            </a:r>
            <a:br>
              <a:rPr lang="en-US" altLang="ko-KR" sz="1000" dirty="0">
                <a:solidFill>
                  <a:schemeClr val="accent1"/>
                </a:solidFill>
                <a:latin typeface="G마켓 산스 Bold" pitchFamily="50" charset="-127"/>
                <a:ea typeface="G마켓 산스 Bold" pitchFamily="50" charset="-127"/>
              </a:rPr>
            </a:br>
            <a:r>
              <a:rPr lang="en-US" altLang="ko-KR" sz="1000" dirty="0" err="1">
                <a:solidFill>
                  <a:schemeClr val="accent1"/>
                </a:solidFill>
                <a:latin typeface="G마켓 산스 Bold" pitchFamily="50" charset="-127"/>
                <a:ea typeface="G마켓 산스 Bold" pitchFamily="50" charset="-127"/>
              </a:rPr>
              <a:t>mouseout</a:t>
            </a:r>
            <a:r>
              <a:rPr lang="en-US" altLang="ko-KR" sz="1000" dirty="0">
                <a:solidFill>
                  <a:schemeClr val="accent1"/>
                </a:solidFill>
                <a:latin typeface="G마켓 산스 Bold" pitchFamily="50" charset="-127"/>
                <a:ea typeface="G마켓 산스 Bold" pitchFamily="50" charset="-127"/>
              </a:rPr>
              <a:t> </a:t>
            </a:r>
            <a:r>
              <a:rPr lang="ko-KR" altLang="en-US" sz="1000" dirty="0">
                <a:solidFill>
                  <a:schemeClr val="accent1"/>
                </a:solidFill>
                <a:latin typeface="G마켓 산스 Bold" pitchFamily="50" charset="-127"/>
                <a:ea typeface="G마켓 산스 Bold" pitchFamily="50" charset="-127"/>
              </a:rPr>
              <a:t>일 때</a:t>
            </a:r>
            <a:r>
              <a:rPr lang="en-US" altLang="ko-KR" sz="1000" dirty="0">
                <a:solidFill>
                  <a:schemeClr val="accent1"/>
                </a:solidFill>
                <a:latin typeface="G마켓 산스 Bold" pitchFamily="50" charset="-127"/>
                <a:ea typeface="G마켓 산스 Bold" pitchFamily="50" charset="-127"/>
              </a:rPr>
              <a:t>,</a:t>
            </a:r>
            <a:br>
              <a:rPr lang="en-US" altLang="ko-KR" sz="1000" dirty="0">
                <a:solidFill>
                  <a:schemeClr val="accent1"/>
                </a:solidFill>
                <a:latin typeface="G마켓 산스 Bold" pitchFamily="50" charset="-127"/>
                <a:ea typeface="G마켓 산스 Bold" pitchFamily="50" charset="-127"/>
              </a:rPr>
            </a:br>
            <a:r>
              <a:rPr lang="ko-KR" altLang="en-US" sz="1000" dirty="0">
                <a:solidFill>
                  <a:schemeClr val="accent1"/>
                </a:solidFill>
                <a:latin typeface="G마켓 산스 Bold" pitchFamily="50" charset="-127"/>
                <a:ea typeface="G마켓 산스 Bold" pitchFamily="50" charset="-127"/>
              </a:rPr>
              <a:t>테이블의</a:t>
            </a:r>
            <a:r>
              <a:rPr lang="en-US" altLang="ko-KR" sz="1000" dirty="0">
                <a:solidFill>
                  <a:schemeClr val="accent1"/>
                </a:solidFill>
                <a:latin typeface="G마켓 산스 Bold" pitchFamily="50" charset="-127"/>
                <a:ea typeface="G마켓 산스 Bold" pitchFamily="50" charset="-127"/>
              </a:rPr>
              <a:t> visibility</a:t>
            </a:r>
            <a:r>
              <a:rPr lang="ko-KR" altLang="en-US" sz="1000" dirty="0">
                <a:solidFill>
                  <a:schemeClr val="accent1"/>
                </a:solidFill>
                <a:latin typeface="G마켓 산스 Bold" pitchFamily="50" charset="-127"/>
                <a:ea typeface="G마켓 산스 Bold" pitchFamily="50" charset="-127"/>
              </a:rPr>
              <a:t>를 </a:t>
            </a:r>
            <a:r>
              <a:rPr lang="en-US" altLang="ko-KR" sz="1000" dirty="0">
                <a:solidFill>
                  <a:schemeClr val="accent1"/>
                </a:solidFill>
                <a:latin typeface="G마켓 산스 Bold" pitchFamily="50" charset="-127"/>
                <a:ea typeface="G마켓 산스 Bold" pitchFamily="50" charset="-127"/>
              </a:rPr>
              <a:t>hidden</a:t>
            </a:r>
            <a:r>
              <a:rPr lang="ko-KR" altLang="en-US" sz="1000" dirty="0">
                <a:solidFill>
                  <a:schemeClr val="accent1"/>
                </a:solidFill>
                <a:latin typeface="G마켓 산스 Bold" pitchFamily="50" charset="-127"/>
                <a:ea typeface="G마켓 산스 Bold" pitchFamily="50" charset="-127"/>
              </a:rPr>
              <a:t>로 변경</a:t>
            </a:r>
            <a:endParaRPr lang="en-US" altLang="ko-KR" sz="1000" dirty="0">
              <a:solidFill>
                <a:schemeClr val="accent1"/>
              </a:solidFill>
              <a:latin typeface="G마켓 산스 Bold" pitchFamily="50" charset="-127"/>
              <a:ea typeface="G마켓 산스 Bold" pitchFamily="50" charset="-127"/>
            </a:endParaRPr>
          </a:p>
          <a:p>
            <a:pPr marL="108000" indent="-108000">
              <a:buFontTx/>
              <a:buChar char="-"/>
            </a:pPr>
            <a:endParaRPr lang="en-US" altLang="ko-KR" sz="1000" dirty="0">
              <a:solidFill>
                <a:schemeClr val="accent1"/>
              </a:solidFill>
              <a:latin typeface="G마켓 산스 Bold" pitchFamily="50" charset="-127"/>
              <a:ea typeface="G마켓 산스 Bold" pitchFamily="50" charset="-127"/>
            </a:endParaRPr>
          </a:p>
          <a:p>
            <a:pPr marL="108000" indent="-108000">
              <a:buFontTx/>
              <a:buChar char="-"/>
            </a:pPr>
            <a:r>
              <a:rPr lang="ko-KR" altLang="en-US" sz="1000" dirty="0">
                <a:solidFill>
                  <a:schemeClr val="accent1"/>
                </a:solidFill>
                <a:latin typeface="G마켓 산스 Bold" pitchFamily="50" charset="-127"/>
                <a:ea typeface="G마켓 산스 Bold" pitchFamily="50" charset="-127"/>
              </a:rPr>
              <a:t>로그인 버튼 클릭 시</a:t>
            </a:r>
            <a:br>
              <a:rPr lang="en-US" altLang="ko-KR" sz="1000" dirty="0">
                <a:solidFill>
                  <a:schemeClr val="accent1"/>
                </a:solidFill>
                <a:latin typeface="G마켓 산스 Bold" pitchFamily="50" charset="-127"/>
                <a:ea typeface="G마켓 산스 Bold" pitchFamily="50" charset="-127"/>
              </a:rPr>
            </a:br>
            <a:r>
              <a:rPr lang="en-US" altLang="ko-KR" sz="1000" dirty="0">
                <a:solidFill>
                  <a:schemeClr val="accent1"/>
                </a:solidFill>
                <a:latin typeface="G마켓 산스 Bold" pitchFamily="50" charset="-127"/>
                <a:ea typeface="G마켓 산스 Bold" pitchFamily="50" charset="-127"/>
              </a:rPr>
              <a:t>a</a:t>
            </a:r>
            <a:r>
              <a:rPr lang="ko-KR" altLang="en-US" sz="1000" dirty="0">
                <a:solidFill>
                  <a:schemeClr val="accent1"/>
                </a:solidFill>
                <a:latin typeface="G마켓 산스 Bold" pitchFamily="50" charset="-127"/>
                <a:ea typeface="G마켓 산스 Bold" pitchFamily="50" charset="-127"/>
              </a:rPr>
              <a:t>태그 링크 </a:t>
            </a:r>
            <a:r>
              <a:rPr lang="en-US" altLang="ko-KR" sz="1000" dirty="0">
                <a:solidFill>
                  <a:schemeClr val="accent1"/>
                </a:solidFill>
                <a:latin typeface="G마켓 산스 Bold" pitchFamily="50" charset="-127"/>
                <a:ea typeface="G마켓 산스 Bold" pitchFamily="50" charset="-127"/>
              </a:rPr>
              <a:t>: login.html</a:t>
            </a:r>
          </a:p>
          <a:p>
            <a:pPr marL="108000" indent="-108000">
              <a:buFontTx/>
              <a:buChar char="-"/>
            </a:pPr>
            <a:endParaRPr lang="en-US" altLang="ko-KR" sz="1000" dirty="0">
              <a:solidFill>
                <a:schemeClr val="accent1"/>
              </a:solidFill>
              <a:latin typeface="G마켓 산스 Bold" pitchFamily="50" charset="-127"/>
              <a:ea typeface="G마켓 산스 Bold" pitchFamily="50" charset="-127"/>
            </a:endParaRPr>
          </a:p>
          <a:p>
            <a:pPr marL="108000" indent="-108000">
              <a:buFontTx/>
              <a:buChar char="-"/>
            </a:pPr>
            <a:r>
              <a:rPr lang="ko-KR" altLang="en-US" sz="1000" dirty="0">
                <a:solidFill>
                  <a:schemeClr val="accent1"/>
                </a:solidFill>
                <a:latin typeface="G마켓 산스 Bold" pitchFamily="50" charset="-127"/>
                <a:ea typeface="G마켓 산스 Bold" pitchFamily="50" charset="-127"/>
              </a:rPr>
              <a:t>이용권</a:t>
            </a:r>
            <a:r>
              <a:rPr lang="en-US" altLang="ko-KR" sz="1000" dirty="0">
                <a:solidFill>
                  <a:schemeClr val="accent1"/>
                </a:solidFill>
                <a:latin typeface="G마켓 산스 Bold" pitchFamily="50" charset="-127"/>
                <a:ea typeface="G마켓 산스 Bold" pitchFamily="50" charset="-127"/>
              </a:rPr>
              <a:t>/</a:t>
            </a:r>
            <a:r>
              <a:rPr lang="ko-KR" altLang="en-US" sz="1000" dirty="0">
                <a:solidFill>
                  <a:schemeClr val="accent1"/>
                </a:solidFill>
                <a:latin typeface="G마켓 산스 Bold" pitchFamily="50" charset="-127"/>
                <a:ea typeface="G마켓 산스 Bold" pitchFamily="50" charset="-127"/>
              </a:rPr>
              <a:t>쿠폰 등록 클릭 시</a:t>
            </a:r>
            <a:br>
              <a:rPr lang="en-US" altLang="ko-KR" sz="1000" dirty="0">
                <a:solidFill>
                  <a:schemeClr val="accent1"/>
                </a:solidFill>
                <a:latin typeface="G마켓 산스 Bold" pitchFamily="50" charset="-127"/>
                <a:ea typeface="G마켓 산스 Bold" pitchFamily="50" charset="-127"/>
              </a:rPr>
            </a:br>
            <a:r>
              <a:rPr lang="en-US" altLang="ko-KR" sz="1000" dirty="0">
                <a:solidFill>
                  <a:schemeClr val="accent1"/>
                </a:solidFill>
                <a:latin typeface="G마켓 산스 Bold" pitchFamily="50" charset="-127"/>
                <a:ea typeface="G마켓 산스 Bold" pitchFamily="50" charset="-127"/>
              </a:rPr>
              <a:t>a </a:t>
            </a:r>
            <a:r>
              <a:rPr lang="ko-KR" altLang="en-US" sz="1000" dirty="0">
                <a:solidFill>
                  <a:schemeClr val="accent1"/>
                </a:solidFill>
                <a:latin typeface="G마켓 산스 Bold" pitchFamily="50" charset="-127"/>
                <a:ea typeface="G마켓 산스 Bold" pitchFamily="50" charset="-127"/>
              </a:rPr>
              <a:t>태그 링크 </a:t>
            </a:r>
            <a:r>
              <a:rPr lang="en-US" altLang="ko-KR" sz="1000" dirty="0">
                <a:solidFill>
                  <a:schemeClr val="accent1"/>
                </a:solidFill>
                <a:latin typeface="G마켓 산스 Bold" pitchFamily="50" charset="-127"/>
                <a:ea typeface="G마켓 산스 Bold" pitchFamily="50" charset="-127"/>
              </a:rPr>
              <a:t>: </a:t>
            </a:r>
            <a:br>
              <a:rPr lang="en-US" altLang="ko-KR" sz="1000" dirty="0">
                <a:solidFill>
                  <a:schemeClr val="accent1"/>
                </a:solidFill>
                <a:latin typeface="G마켓 산스 Bold" pitchFamily="50" charset="-127"/>
                <a:ea typeface="G마켓 산스 Bold" pitchFamily="50" charset="-127"/>
              </a:rPr>
            </a:br>
            <a:r>
              <a:rPr lang="en-US" altLang="ko-KR" sz="1000" dirty="0" err="1">
                <a:solidFill>
                  <a:schemeClr val="accent1"/>
                </a:solidFill>
                <a:latin typeface="G마켓 산스 Bold" pitchFamily="50" charset="-127"/>
                <a:ea typeface="G마켓 산스 Bold" pitchFamily="50" charset="-127"/>
              </a:rPr>
              <a:t>Wavve</a:t>
            </a:r>
            <a:r>
              <a:rPr lang="en-US" altLang="ko-KR" sz="1000" dirty="0">
                <a:solidFill>
                  <a:schemeClr val="accent1"/>
                </a:solidFill>
                <a:latin typeface="G마켓 산스 Bold" pitchFamily="50" charset="-127"/>
                <a:ea typeface="G마켓 산스 Bold" pitchFamily="50" charset="-127"/>
              </a:rPr>
              <a:t> </a:t>
            </a:r>
            <a:r>
              <a:rPr lang="ko-KR" altLang="en-US" sz="1000" dirty="0">
                <a:solidFill>
                  <a:schemeClr val="accent1"/>
                </a:solidFill>
                <a:latin typeface="G마켓 산스 Bold" pitchFamily="50" charset="-127"/>
                <a:ea typeface="G마켓 산스 Bold" pitchFamily="50" charset="-127"/>
              </a:rPr>
              <a:t>이용권창</a:t>
            </a:r>
            <a:r>
              <a:rPr lang="en-US" altLang="ko-KR" sz="1000" dirty="0">
                <a:solidFill>
                  <a:schemeClr val="accent1"/>
                </a:solidFill>
                <a:latin typeface="G마켓 산스 Bold" pitchFamily="50" charset="-127"/>
                <a:ea typeface="G마켓 산스 Bold" pitchFamily="50" charset="-127"/>
              </a:rPr>
              <a:t>/</a:t>
            </a:r>
            <a:r>
              <a:rPr lang="ko-KR" altLang="en-US" sz="1000" dirty="0">
                <a:solidFill>
                  <a:schemeClr val="accent1"/>
                </a:solidFill>
                <a:latin typeface="G마켓 산스 Bold" pitchFamily="50" charset="-127"/>
                <a:ea typeface="G마켓 산스 Bold" pitchFamily="50" charset="-127"/>
              </a:rPr>
              <a:t>쿠폰 등록 창 </a:t>
            </a:r>
            <a:endParaRPr lang="en-US" altLang="ko-KR" sz="1000" dirty="0">
              <a:solidFill>
                <a:schemeClr val="accent1"/>
              </a:solidFill>
              <a:latin typeface="G마켓 산스 Bold" pitchFamily="50" charset="-127"/>
              <a:ea typeface="G마켓 산스 Bold" pitchFamily="50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CB3F08D-5190-E3FF-DF06-26D945C3A025}"/>
              </a:ext>
            </a:extLst>
          </p:cNvPr>
          <p:cNvSpPr txBox="1"/>
          <p:nvPr/>
        </p:nvSpPr>
        <p:spPr>
          <a:xfrm>
            <a:off x="6541895" y="1897963"/>
            <a:ext cx="1867810" cy="400110"/>
          </a:xfrm>
          <a:prstGeom prst="rect">
            <a:avLst/>
          </a:prstGeom>
          <a:solidFill>
            <a:schemeClr val="bg1"/>
          </a:solidFill>
        </p:spPr>
        <p:txBody>
          <a:bodyPr wrap="square" lIns="72000" rtlCol="0">
            <a:spAutoFit/>
          </a:bodyPr>
          <a:lstStyle/>
          <a:p>
            <a:pPr marL="108000" indent="-108000">
              <a:buFontTx/>
              <a:buChar char="-"/>
            </a:pPr>
            <a:r>
              <a:rPr lang="en-US" altLang="ko-KR" sz="1000" dirty="0">
                <a:solidFill>
                  <a:schemeClr val="accent1"/>
                </a:solidFill>
                <a:latin typeface="G마켓 산스 Bold" pitchFamily="50" charset="-127"/>
                <a:ea typeface="G마켓 산스 Bold" pitchFamily="50" charset="-127"/>
              </a:rPr>
              <a:t>Search </a:t>
            </a:r>
            <a:r>
              <a:rPr lang="ko-KR" altLang="en-US" sz="1000" dirty="0">
                <a:solidFill>
                  <a:schemeClr val="accent1"/>
                </a:solidFill>
                <a:latin typeface="G마켓 산스 Bold" pitchFamily="50" charset="-127"/>
                <a:ea typeface="G마켓 산스 Bold" pitchFamily="50" charset="-127"/>
              </a:rPr>
              <a:t>버튼 클릭 시</a:t>
            </a:r>
            <a:br>
              <a:rPr lang="en-US" altLang="ko-KR" sz="1000" dirty="0">
                <a:solidFill>
                  <a:schemeClr val="accent1"/>
                </a:solidFill>
                <a:latin typeface="G마켓 산스 Bold" pitchFamily="50" charset="-127"/>
                <a:ea typeface="G마켓 산스 Bold" pitchFamily="50" charset="-127"/>
              </a:rPr>
            </a:br>
            <a:r>
              <a:rPr lang="en-US" altLang="ko-KR" sz="1000" dirty="0">
                <a:solidFill>
                  <a:schemeClr val="accent1"/>
                </a:solidFill>
                <a:latin typeface="G마켓 산스 Bold" pitchFamily="50" charset="-127"/>
                <a:ea typeface="G마켓 산스 Bold" pitchFamily="50" charset="-127"/>
              </a:rPr>
              <a:t>a</a:t>
            </a:r>
            <a:r>
              <a:rPr lang="ko-KR" altLang="en-US" sz="1000" dirty="0">
                <a:solidFill>
                  <a:schemeClr val="accent1"/>
                </a:solidFill>
                <a:latin typeface="G마켓 산스 Bold" pitchFamily="50" charset="-127"/>
                <a:ea typeface="G마켓 산스 Bold" pitchFamily="50" charset="-127"/>
              </a:rPr>
              <a:t>태그 링크 </a:t>
            </a:r>
            <a:r>
              <a:rPr lang="en-US" altLang="ko-KR" sz="1000" dirty="0">
                <a:solidFill>
                  <a:schemeClr val="accent1"/>
                </a:solidFill>
                <a:latin typeface="G마켓 산스 Bold" pitchFamily="50" charset="-127"/>
                <a:ea typeface="G마켓 산스 Bold" pitchFamily="50" charset="-127"/>
              </a:rPr>
              <a:t>: </a:t>
            </a:r>
            <a:r>
              <a:rPr lang="en-US" altLang="ko-KR" sz="1000" dirty="0" err="1">
                <a:solidFill>
                  <a:schemeClr val="accent1"/>
                </a:solidFill>
                <a:latin typeface="G마켓 산스 Bold" pitchFamily="50" charset="-127"/>
                <a:ea typeface="G마켓 산스 Bold" pitchFamily="50" charset="-127"/>
              </a:rPr>
              <a:t>Wavve</a:t>
            </a:r>
            <a:r>
              <a:rPr lang="en-US" altLang="ko-KR" sz="1000" dirty="0">
                <a:solidFill>
                  <a:schemeClr val="accent1"/>
                </a:solidFill>
                <a:latin typeface="G마켓 산스 Bold" pitchFamily="50" charset="-127"/>
                <a:ea typeface="G마켓 산스 Bold" pitchFamily="50" charset="-127"/>
              </a:rPr>
              <a:t> </a:t>
            </a:r>
            <a:r>
              <a:rPr lang="ko-KR" altLang="en-US" sz="1000" dirty="0" err="1">
                <a:solidFill>
                  <a:schemeClr val="accent1"/>
                </a:solidFill>
                <a:latin typeface="G마켓 산스 Bold" pitchFamily="50" charset="-127"/>
                <a:ea typeface="G마켓 산스 Bold" pitchFamily="50" charset="-127"/>
              </a:rPr>
              <a:t>검색창</a:t>
            </a:r>
            <a:endParaRPr lang="en-US" altLang="ko-KR" sz="1000" dirty="0">
              <a:solidFill>
                <a:schemeClr val="accent1"/>
              </a:solidFill>
              <a:latin typeface="G마켓 산스 Bold" pitchFamily="50" charset="-127"/>
              <a:ea typeface="G마켓 산스 Bold" pitchFamily="50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96181F4-EC48-84DE-F866-5CDB09CA936E}"/>
              </a:ext>
            </a:extLst>
          </p:cNvPr>
          <p:cNvSpPr txBox="1"/>
          <p:nvPr/>
        </p:nvSpPr>
        <p:spPr>
          <a:xfrm>
            <a:off x="4102784" y="2407127"/>
            <a:ext cx="1981384" cy="861774"/>
          </a:xfrm>
          <a:prstGeom prst="rect">
            <a:avLst/>
          </a:prstGeom>
          <a:solidFill>
            <a:schemeClr val="bg1"/>
          </a:solidFill>
        </p:spPr>
        <p:txBody>
          <a:bodyPr wrap="square" lIns="72000" rtlCol="0">
            <a:spAutoFit/>
          </a:bodyPr>
          <a:lstStyle/>
          <a:p>
            <a:pPr marL="108000" indent="-108000">
              <a:buFontTx/>
              <a:buChar char="-"/>
            </a:pPr>
            <a:r>
              <a:rPr lang="ko-KR" altLang="en-US" sz="1000" dirty="0">
                <a:solidFill>
                  <a:schemeClr val="accent1"/>
                </a:solidFill>
                <a:latin typeface="G마켓 산스 Bold" pitchFamily="50" charset="-127"/>
                <a:ea typeface="G마켓 산스 Bold" pitchFamily="50" charset="-127"/>
              </a:rPr>
              <a:t>각 메뉴 </a:t>
            </a:r>
            <a:r>
              <a:rPr lang="en-US" altLang="ko-KR" sz="1000" dirty="0">
                <a:solidFill>
                  <a:schemeClr val="accent1"/>
                </a:solidFill>
                <a:latin typeface="G마켓 산스 Bold" pitchFamily="50" charset="-127"/>
                <a:ea typeface="G마켓 산스 Bold" pitchFamily="50" charset="-127"/>
              </a:rPr>
              <a:t>hover, active </a:t>
            </a:r>
            <a:r>
              <a:rPr lang="ko-KR" altLang="en-US" sz="1000" dirty="0">
                <a:solidFill>
                  <a:schemeClr val="accent1"/>
                </a:solidFill>
                <a:latin typeface="G마켓 산스 Bold" pitchFamily="50" charset="-127"/>
                <a:ea typeface="G마켓 산스 Bold" pitchFamily="50" charset="-127"/>
              </a:rPr>
              <a:t>시</a:t>
            </a:r>
            <a:br>
              <a:rPr lang="en-US" altLang="ko-KR" sz="1000" dirty="0">
                <a:solidFill>
                  <a:schemeClr val="accent1"/>
                </a:solidFill>
                <a:latin typeface="G마켓 산스 Bold" pitchFamily="50" charset="-127"/>
                <a:ea typeface="G마켓 산스 Bold" pitchFamily="50" charset="-127"/>
              </a:rPr>
            </a:br>
            <a:r>
              <a:rPr lang="ko-KR" altLang="en-US" sz="1000" dirty="0">
                <a:solidFill>
                  <a:schemeClr val="accent1"/>
                </a:solidFill>
                <a:latin typeface="G마켓 산스 Bold" pitchFamily="50" charset="-127"/>
                <a:ea typeface="G마켓 산스 Bold" pitchFamily="50" charset="-127"/>
              </a:rPr>
              <a:t>글자 색 </a:t>
            </a:r>
            <a:r>
              <a:rPr lang="en-US" altLang="ko-KR" sz="1000" dirty="0">
                <a:solidFill>
                  <a:schemeClr val="accent1"/>
                </a:solidFill>
                <a:latin typeface="G마켓 산스 Bold" pitchFamily="50" charset="-127"/>
                <a:ea typeface="G마켓 산스 Bold" pitchFamily="50" charset="-127"/>
              </a:rPr>
              <a:t>white</a:t>
            </a:r>
            <a:r>
              <a:rPr lang="ko-KR" altLang="en-US" sz="1000" dirty="0">
                <a:solidFill>
                  <a:schemeClr val="accent1"/>
                </a:solidFill>
                <a:latin typeface="G마켓 산스 Bold" pitchFamily="50" charset="-127"/>
                <a:ea typeface="G마켓 산스 Bold" pitchFamily="50" charset="-127"/>
              </a:rPr>
              <a:t>로 변경</a:t>
            </a:r>
            <a:endParaRPr lang="en-US" altLang="ko-KR" sz="1000" dirty="0">
              <a:solidFill>
                <a:schemeClr val="accent1"/>
              </a:solidFill>
              <a:latin typeface="G마켓 산스 Bold" pitchFamily="50" charset="-127"/>
              <a:ea typeface="G마켓 산스 Bold" pitchFamily="50" charset="-127"/>
            </a:endParaRPr>
          </a:p>
          <a:p>
            <a:pPr marL="108000" indent="-108000">
              <a:buFontTx/>
              <a:buChar char="-"/>
            </a:pPr>
            <a:endParaRPr lang="en-US" altLang="ko-KR" sz="1000" dirty="0">
              <a:solidFill>
                <a:schemeClr val="accent1"/>
              </a:solidFill>
              <a:latin typeface="G마켓 산스 Bold" pitchFamily="50" charset="-127"/>
              <a:ea typeface="G마켓 산스 Bold" pitchFamily="50" charset="-127"/>
            </a:endParaRPr>
          </a:p>
          <a:p>
            <a:pPr marL="108000" indent="-108000">
              <a:buFontTx/>
              <a:buChar char="-"/>
            </a:pPr>
            <a:r>
              <a:rPr lang="ko-KR" altLang="en-US" sz="1000" dirty="0">
                <a:solidFill>
                  <a:schemeClr val="accent1"/>
                </a:solidFill>
                <a:latin typeface="G마켓 산스 Bold" pitchFamily="50" charset="-127"/>
                <a:ea typeface="G마켓 산스 Bold" pitchFamily="50" charset="-127"/>
              </a:rPr>
              <a:t>각 각은 </a:t>
            </a:r>
            <a:r>
              <a:rPr lang="en-US" altLang="ko-KR" sz="1000" dirty="0">
                <a:solidFill>
                  <a:schemeClr val="accent1"/>
                </a:solidFill>
                <a:latin typeface="G마켓 산스 Bold" pitchFamily="50" charset="-127"/>
                <a:ea typeface="G마켓 산스 Bold" pitchFamily="50" charset="-127"/>
              </a:rPr>
              <a:t>a</a:t>
            </a:r>
            <a:r>
              <a:rPr lang="ko-KR" altLang="en-US" sz="1000" dirty="0">
                <a:solidFill>
                  <a:schemeClr val="accent1"/>
                </a:solidFill>
                <a:latin typeface="G마켓 산스 Bold" pitchFamily="50" charset="-127"/>
                <a:ea typeface="G마켓 산스 Bold" pitchFamily="50" charset="-127"/>
              </a:rPr>
              <a:t>태그 링크로 </a:t>
            </a:r>
            <a:r>
              <a:rPr lang="en-US" altLang="ko-KR" sz="1000" dirty="0" err="1">
                <a:solidFill>
                  <a:schemeClr val="accent1"/>
                </a:solidFill>
                <a:latin typeface="G마켓 산스 Bold" pitchFamily="50" charset="-127"/>
                <a:ea typeface="G마켓 산스 Bold" pitchFamily="50" charset="-127"/>
              </a:rPr>
              <a:t>Wavve</a:t>
            </a:r>
            <a:r>
              <a:rPr lang="ko-KR" altLang="en-US" sz="1000" dirty="0">
                <a:solidFill>
                  <a:schemeClr val="accent1"/>
                </a:solidFill>
                <a:latin typeface="G마켓 산스 Bold" pitchFamily="50" charset="-127"/>
                <a:ea typeface="G마켓 산스 Bold" pitchFamily="50" charset="-127"/>
              </a:rPr>
              <a:t>의 각각의 메뉴창으로 연결</a:t>
            </a:r>
            <a:endParaRPr lang="en-US" altLang="ko-KR" sz="1000" dirty="0">
              <a:solidFill>
                <a:schemeClr val="accent1"/>
              </a:solidFill>
              <a:latin typeface="G마켓 산스 Bold" pitchFamily="50" charset="-127"/>
              <a:ea typeface="G마켓 산스 Bold" pitchFamily="50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83FC12C-FDA8-5D09-D834-14C1156D755E}"/>
              </a:ext>
            </a:extLst>
          </p:cNvPr>
          <p:cNvSpPr txBox="1"/>
          <p:nvPr/>
        </p:nvSpPr>
        <p:spPr>
          <a:xfrm>
            <a:off x="1840094" y="1897963"/>
            <a:ext cx="1867810" cy="400110"/>
          </a:xfrm>
          <a:prstGeom prst="rect">
            <a:avLst/>
          </a:prstGeom>
          <a:solidFill>
            <a:schemeClr val="bg1"/>
          </a:solidFill>
        </p:spPr>
        <p:txBody>
          <a:bodyPr wrap="square" lIns="72000" rtlCol="0">
            <a:spAutoFit/>
          </a:bodyPr>
          <a:lstStyle/>
          <a:p>
            <a:pPr marL="108000" indent="-108000">
              <a:buFontTx/>
              <a:buChar char="-"/>
            </a:pPr>
            <a:r>
              <a:rPr lang="ko-KR" altLang="en-US" sz="1000" dirty="0">
                <a:solidFill>
                  <a:schemeClr val="accent1"/>
                </a:solidFill>
                <a:latin typeface="G마켓 산스 Bold" pitchFamily="50" charset="-127"/>
                <a:ea typeface="G마켓 산스 Bold" pitchFamily="50" charset="-127"/>
              </a:rPr>
              <a:t>메인 로고 이미지를 클릭 시</a:t>
            </a:r>
            <a:r>
              <a:rPr lang="en-US" altLang="ko-KR" sz="1000" dirty="0">
                <a:solidFill>
                  <a:schemeClr val="accent1"/>
                </a:solidFill>
                <a:latin typeface="G마켓 산스 Bold" pitchFamily="50" charset="-127"/>
                <a:ea typeface="G마켓 산스 Bold" pitchFamily="50" charset="-127"/>
              </a:rPr>
              <a:t> </a:t>
            </a:r>
            <a:r>
              <a:rPr lang="ko-KR" altLang="en-US" sz="1000" dirty="0">
                <a:solidFill>
                  <a:schemeClr val="accent1"/>
                </a:solidFill>
                <a:latin typeface="G마켓 산스 Bold" pitchFamily="50" charset="-127"/>
                <a:ea typeface="G마켓 산스 Bold" pitchFamily="50" charset="-127"/>
              </a:rPr>
              <a:t>메인 페이지 새로 고침</a:t>
            </a:r>
            <a:endParaRPr lang="en-US" altLang="ko-KR" sz="1000" dirty="0">
              <a:solidFill>
                <a:schemeClr val="accent1"/>
              </a:solidFill>
              <a:latin typeface="G마켓 산스 Bold" pitchFamily="50" charset="-127"/>
              <a:ea typeface="G마켓 산스 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28112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 animBg="1"/>
      <p:bldP spid="80" grpId="0" animBg="1"/>
      <p:bldP spid="7" grpId="0" animBg="1"/>
      <p:bldP spid="20" grpId="0" animBg="1"/>
      <p:bldP spid="24" grpId="0" animBg="1"/>
      <p:bldP spid="27" grpId="0" animBg="1"/>
      <p:bldP spid="77" grpId="0" animBg="1"/>
      <p:bldP spid="39" grpId="0" animBg="1"/>
      <p:bldP spid="42" grpId="0" animBg="1"/>
      <p:bldP spid="43" grpId="0" animBg="1"/>
      <p:bldP spid="48" grpId="0" animBg="1"/>
      <p:bldP spid="50" grpId="0" animBg="1"/>
      <p:bldP spid="5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7A6CBB-9A7B-B317-B95C-05D812371C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>
            <a:extLst>
              <a:ext uri="{FF2B5EF4-FFF2-40B4-BE49-F238E27FC236}">
                <a16:creationId xmlns:a16="http://schemas.microsoft.com/office/drawing/2014/main" id="{C1A9A336-23C8-F734-BA0D-A295C418F337}"/>
              </a:ext>
            </a:extLst>
          </p:cNvPr>
          <p:cNvGrpSpPr/>
          <p:nvPr/>
        </p:nvGrpSpPr>
        <p:grpSpPr>
          <a:xfrm>
            <a:off x="184040" y="308465"/>
            <a:ext cx="3934800" cy="4386205"/>
            <a:chOff x="184040" y="308465"/>
            <a:chExt cx="3934800" cy="4386205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FC4CC589-5068-158B-AAFE-99064BE760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247" r="2621" b="162"/>
            <a:stretch/>
          </p:blipFill>
          <p:spPr>
            <a:xfrm>
              <a:off x="184040" y="308465"/>
              <a:ext cx="3934800" cy="1836000"/>
            </a:xfrm>
            <a:prstGeom prst="rect">
              <a:avLst/>
            </a:prstGeom>
          </p:spPr>
        </p:pic>
        <p:pic>
          <p:nvPicPr>
            <p:cNvPr id="13" name="그림 12" descr="텍스트, 인간의 얼굴, 스크린샷, 소프트웨어이(가) 표시된 사진&#10;&#10;자동 생성된 설명">
              <a:extLst>
                <a:ext uri="{FF2B5EF4-FFF2-40B4-BE49-F238E27FC236}">
                  <a16:creationId xmlns:a16="http://schemas.microsoft.com/office/drawing/2014/main" id="{C2E17ADB-EE54-61B4-6D0F-27A57C089A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t="17543" r="2649" b="16894"/>
            <a:stretch/>
          </p:blipFill>
          <p:spPr>
            <a:xfrm>
              <a:off x="184040" y="3254670"/>
              <a:ext cx="3933610" cy="1440000"/>
            </a:xfrm>
            <a:prstGeom prst="rect">
              <a:avLst/>
            </a:prstGeom>
          </p:spPr>
        </p:pic>
        <p:pic>
          <p:nvPicPr>
            <p:cNvPr id="12" name="그림 11" descr="텍스트, 소프트웨어, 스크린샷, 멀티미디어 소프트웨어이(가) 표시된 사진&#10;&#10;자동 생성된 설명">
              <a:extLst>
                <a:ext uri="{FF2B5EF4-FFF2-40B4-BE49-F238E27FC236}">
                  <a16:creationId xmlns:a16="http://schemas.microsoft.com/office/drawing/2014/main" id="{E5C39951-4B42-E1B9-C46D-73C25DEE1D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t="18713" r="2649" b="1956"/>
            <a:stretch/>
          </p:blipFill>
          <p:spPr>
            <a:xfrm>
              <a:off x="184040" y="1564742"/>
              <a:ext cx="3933610" cy="1742418"/>
            </a:xfrm>
            <a:prstGeom prst="rect">
              <a:avLst/>
            </a:prstGeom>
          </p:spPr>
        </p:pic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7161FC23-DF3D-1C17-732A-11D2FADEF133}"/>
              </a:ext>
            </a:extLst>
          </p:cNvPr>
          <p:cNvSpPr txBox="1"/>
          <p:nvPr/>
        </p:nvSpPr>
        <p:spPr>
          <a:xfrm>
            <a:off x="7924062" y="195486"/>
            <a:ext cx="1042273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700" dirty="0">
                <a:latin typeface="G마켓 산스 Medium" pitchFamily="50" charset="-127"/>
                <a:ea typeface="G마켓 산스 Medium" pitchFamily="50" charset="-127"/>
              </a:rPr>
              <a:t>#1 </a:t>
            </a:r>
            <a:r>
              <a:rPr lang="en-US" altLang="ko-KR" sz="700" dirty="0" err="1">
                <a:latin typeface="G마켓 산스 Medium" pitchFamily="50" charset="-127"/>
                <a:ea typeface="G마켓 산스 Medium" pitchFamily="50" charset="-127"/>
              </a:rPr>
              <a:t>Wavve</a:t>
            </a:r>
            <a:r>
              <a:rPr lang="en-US" altLang="ko-KR" sz="700" dirty="0">
                <a:latin typeface="G마켓 산스 Medium" pitchFamily="50" charset="-127"/>
                <a:ea typeface="G마켓 산스 Medium" pitchFamily="50" charset="-127"/>
              </a:rPr>
              <a:t> </a:t>
            </a:r>
            <a:r>
              <a:rPr lang="ko-KR" altLang="en-US" sz="700" dirty="0">
                <a:latin typeface="G마켓 산스 Medium" pitchFamily="50" charset="-127"/>
                <a:ea typeface="G마켓 산스 Medium" pitchFamily="50" charset="-127"/>
              </a:rPr>
              <a:t>화면 구현</a:t>
            </a:r>
            <a:endParaRPr lang="en-US" altLang="ko-KR" sz="700" dirty="0">
              <a:latin typeface="G마켓 산스 Medium" pitchFamily="50" charset="-127"/>
              <a:ea typeface="G마켓 산스 Medium" pitchFamily="50" charset="-127"/>
            </a:endParaRPr>
          </a:p>
        </p:txBody>
      </p:sp>
      <p:sp>
        <p:nvSpPr>
          <p:cNvPr id="80" name="사각형: 둥근 모서리 79">
            <a:extLst>
              <a:ext uri="{FF2B5EF4-FFF2-40B4-BE49-F238E27FC236}">
                <a16:creationId xmlns:a16="http://schemas.microsoft.com/office/drawing/2014/main" id="{B320495C-66A8-A6F3-6A09-A1A4D682B59B}"/>
              </a:ext>
            </a:extLst>
          </p:cNvPr>
          <p:cNvSpPr/>
          <p:nvPr/>
        </p:nvSpPr>
        <p:spPr>
          <a:xfrm>
            <a:off x="124219" y="308464"/>
            <a:ext cx="4072873" cy="1111158"/>
          </a:xfrm>
          <a:prstGeom prst="roundRect">
            <a:avLst>
              <a:gd name="adj" fmla="val 6315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026E184C-5BE2-8C27-9757-D692D30B0794}"/>
              </a:ext>
            </a:extLst>
          </p:cNvPr>
          <p:cNvCxnSpPr>
            <a:cxnSpLocks/>
            <a:stCxn id="40" idx="2"/>
          </p:cNvCxnSpPr>
          <p:nvPr/>
        </p:nvCxnSpPr>
        <p:spPr>
          <a:xfrm>
            <a:off x="4895553" y="549429"/>
            <a:ext cx="0" cy="414524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F442C51F-339A-174E-8FC7-BE27BC573EF9}"/>
              </a:ext>
            </a:extLst>
          </p:cNvPr>
          <p:cNvSpPr txBox="1"/>
          <p:nvPr/>
        </p:nvSpPr>
        <p:spPr>
          <a:xfrm>
            <a:off x="4332153" y="241652"/>
            <a:ext cx="1126800" cy="307777"/>
          </a:xfrm>
          <a:prstGeom prst="rect">
            <a:avLst/>
          </a:prstGeom>
          <a:solidFill>
            <a:schemeClr val="bg1"/>
          </a:solidFill>
        </p:spPr>
        <p:txBody>
          <a:bodyPr wrap="none" lIns="72000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sz="1400" dirty="0">
                <a:latin typeface="G마켓 산스 Bold" pitchFamily="50" charset="-127"/>
                <a:ea typeface="G마켓 산스 Bold" pitchFamily="50" charset="-127"/>
              </a:rPr>
              <a:t>BODY</a:t>
            </a:r>
          </a:p>
        </p:txBody>
      </p: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C93866F0-D7CF-B4D3-E581-E62F2B3CA028}"/>
              </a:ext>
            </a:extLst>
          </p:cNvPr>
          <p:cNvCxnSpPr>
            <a:cxnSpLocks/>
            <a:stCxn id="27" idx="1"/>
            <a:endCxn id="80" idx="3"/>
          </p:cNvCxnSpPr>
          <p:nvPr/>
        </p:nvCxnSpPr>
        <p:spPr>
          <a:xfrm rot="10800000">
            <a:off x="4197093" y="864044"/>
            <a:ext cx="187423" cy="262031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25C7803A-7C31-257B-B90C-E24A8B4F5DD7}"/>
              </a:ext>
            </a:extLst>
          </p:cNvPr>
          <p:cNvSpPr txBox="1"/>
          <p:nvPr/>
        </p:nvSpPr>
        <p:spPr>
          <a:xfrm>
            <a:off x="4384515" y="987574"/>
            <a:ext cx="1657909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72000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200" dirty="0" err="1">
                <a:latin typeface="G마켓 산스 Bold" pitchFamily="50" charset="-127"/>
                <a:ea typeface="G마켓 산스 Bold" pitchFamily="50" charset="-127"/>
              </a:rPr>
              <a:t>메인배너</a:t>
            </a:r>
            <a:endParaRPr lang="en-US" altLang="ko-KR" sz="1200" dirty="0">
              <a:latin typeface="G마켓 산스 Bold" pitchFamily="50" charset="-127"/>
              <a:ea typeface="G마켓 산스 Bold" pitchFamily="50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AB22FED-19B7-412C-41A8-8B73C1878C15}"/>
              </a:ext>
            </a:extLst>
          </p:cNvPr>
          <p:cNvSpPr txBox="1"/>
          <p:nvPr/>
        </p:nvSpPr>
        <p:spPr>
          <a:xfrm>
            <a:off x="6084169" y="483518"/>
            <a:ext cx="2448269" cy="400110"/>
          </a:xfrm>
          <a:prstGeom prst="rect">
            <a:avLst/>
          </a:prstGeom>
          <a:solidFill>
            <a:schemeClr val="bg1"/>
          </a:solidFill>
        </p:spPr>
        <p:txBody>
          <a:bodyPr wrap="square" lIns="72000" rtlCol="0">
            <a:spAutoFit/>
          </a:bodyPr>
          <a:lstStyle/>
          <a:p>
            <a:pPr marL="108000" indent="-108000">
              <a:buFontTx/>
              <a:buChar char="-"/>
            </a:pPr>
            <a:r>
              <a:rPr lang="ko-KR" altLang="en-US" sz="1000" dirty="0">
                <a:solidFill>
                  <a:schemeClr val="accent1"/>
                </a:solidFill>
                <a:latin typeface="G마켓 산스 Bold" pitchFamily="50" charset="-127"/>
                <a:ea typeface="G마켓 산스 Bold" pitchFamily="50" charset="-127"/>
              </a:rPr>
              <a:t>총</a:t>
            </a:r>
            <a:r>
              <a:rPr lang="en-US" altLang="ko-KR" sz="1000" dirty="0">
                <a:solidFill>
                  <a:schemeClr val="accent1"/>
                </a:solidFill>
                <a:latin typeface="G마켓 산스 Bold" pitchFamily="50" charset="-127"/>
                <a:ea typeface="G마켓 산스 Bold" pitchFamily="50" charset="-127"/>
              </a:rPr>
              <a:t> 4</a:t>
            </a:r>
            <a:r>
              <a:rPr lang="ko-KR" altLang="en-US" sz="1000" dirty="0">
                <a:solidFill>
                  <a:schemeClr val="accent1"/>
                </a:solidFill>
                <a:latin typeface="G마켓 산스 Bold" pitchFamily="50" charset="-127"/>
                <a:ea typeface="G마켓 산스 Bold" pitchFamily="50" charset="-127"/>
              </a:rPr>
              <a:t>개의 섹션 </a:t>
            </a:r>
            <a:r>
              <a:rPr lang="en-US" altLang="ko-KR" sz="1000" dirty="0">
                <a:solidFill>
                  <a:schemeClr val="accent1"/>
                </a:solidFill>
                <a:latin typeface="G마켓 산스 Bold" pitchFamily="50" charset="-127"/>
                <a:ea typeface="G마켓 산스 Bold" pitchFamily="50" charset="-127"/>
              </a:rPr>
              <a:t>(</a:t>
            </a:r>
            <a:r>
              <a:rPr lang="ko-KR" altLang="en-US" sz="1000" dirty="0" err="1">
                <a:solidFill>
                  <a:schemeClr val="accent1"/>
                </a:solidFill>
                <a:latin typeface="G마켓 산스 Bold" pitchFamily="50" charset="-127"/>
                <a:ea typeface="G마켓 산스 Bold" pitchFamily="50" charset="-127"/>
              </a:rPr>
              <a:t>메인배너</a:t>
            </a:r>
            <a:r>
              <a:rPr lang="en-US" altLang="ko-KR" sz="1000" dirty="0">
                <a:solidFill>
                  <a:schemeClr val="accent1"/>
                </a:solidFill>
                <a:latin typeface="G마켓 산스 Bold" pitchFamily="50" charset="-127"/>
                <a:ea typeface="G마켓 산스 Bold" pitchFamily="50" charset="-127"/>
              </a:rPr>
              <a:t>1, </a:t>
            </a:r>
            <a:r>
              <a:rPr lang="ko-KR" altLang="en-US" sz="1000" dirty="0" err="1">
                <a:solidFill>
                  <a:schemeClr val="accent1"/>
                </a:solidFill>
                <a:latin typeface="G마켓 산스 Bold" pitchFamily="50" charset="-127"/>
                <a:ea typeface="G마켓 산스 Bold" pitchFamily="50" charset="-127"/>
              </a:rPr>
              <a:t>멀티배너</a:t>
            </a:r>
            <a:r>
              <a:rPr lang="en-US" altLang="ko-KR" sz="1000" dirty="0">
                <a:solidFill>
                  <a:schemeClr val="accent1"/>
                </a:solidFill>
                <a:latin typeface="G마켓 산스 Bold" pitchFamily="50" charset="-127"/>
                <a:ea typeface="G마켓 산스 Bold" pitchFamily="50" charset="-127"/>
              </a:rPr>
              <a:t>3) </a:t>
            </a:r>
            <a:r>
              <a:rPr lang="ko-KR" altLang="en-US" sz="1000" dirty="0">
                <a:solidFill>
                  <a:schemeClr val="accent1"/>
                </a:solidFill>
                <a:latin typeface="G마켓 산스 Bold" pitchFamily="50" charset="-127"/>
                <a:ea typeface="G마켓 산스 Bold" pitchFamily="50" charset="-127"/>
              </a:rPr>
              <a:t>으로 나눔</a:t>
            </a:r>
            <a:endParaRPr lang="en-US" altLang="ko-KR" sz="1000" dirty="0">
              <a:solidFill>
                <a:schemeClr val="accent1"/>
              </a:solidFill>
              <a:latin typeface="G마켓 산스 Bold" pitchFamily="50" charset="-127"/>
              <a:ea typeface="G마켓 산스 Bold" pitchFamily="50" charset="-127"/>
            </a:endParaRP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9C07BE92-235A-DAB3-BF96-EA6F0B519CE1}"/>
              </a:ext>
            </a:extLst>
          </p:cNvPr>
          <p:cNvSpPr/>
          <p:nvPr/>
        </p:nvSpPr>
        <p:spPr>
          <a:xfrm>
            <a:off x="124219" y="1440690"/>
            <a:ext cx="4072873" cy="3253979"/>
          </a:xfrm>
          <a:prstGeom prst="roundRect">
            <a:avLst>
              <a:gd name="adj" fmla="val 3615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7" name="연결선: 꺾임 36">
            <a:extLst>
              <a:ext uri="{FF2B5EF4-FFF2-40B4-BE49-F238E27FC236}">
                <a16:creationId xmlns:a16="http://schemas.microsoft.com/office/drawing/2014/main" id="{50A3BF38-2774-9FA7-77D3-E6A9FBCA3EC0}"/>
              </a:ext>
            </a:extLst>
          </p:cNvPr>
          <p:cNvCxnSpPr>
            <a:cxnSpLocks/>
            <a:stCxn id="38" idx="1"/>
          </p:cNvCxnSpPr>
          <p:nvPr/>
        </p:nvCxnSpPr>
        <p:spPr>
          <a:xfrm rot="10800000" flipV="1">
            <a:off x="4197093" y="2871396"/>
            <a:ext cx="187423" cy="115160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38C6F312-E249-C6C9-8858-F0155B65A3CE}"/>
              </a:ext>
            </a:extLst>
          </p:cNvPr>
          <p:cNvSpPr txBox="1"/>
          <p:nvPr/>
        </p:nvSpPr>
        <p:spPr>
          <a:xfrm>
            <a:off x="4384515" y="2732896"/>
            <a:ext cx="1657909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72000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200" dirty="0" err="1">
                <a:latin typeface="G마켓 산스 Bold" pitchFamily="50" charset="-127"/>
                <a:ea typeface="G마켓 산스 Bold" pitchFamily="50" charset="-127"/>
              </a:rPr>
              <a:t>멀티배너</a:t>
            </a:r>
            <a:r>
              <a:rPr lang="en-US" altLang="ko-KR" sz="1200" dirty="0">
                <a:latin typeface="G마켓 산스 Bold" pitchFamily="50" charset="-127"/>
                <a:ea typeface="G마켓 산스 Bold" pitchFamily="50" charset="-127"/>
              </a:rPr>
              <a:t>(3</a:t>
            </a:r>
            <a:r>
              <a:rPr lang="ko-KR" altLang="en-US" sz="1200" dirty="0">
                <a:latin typeface="G마켓 산스 Bold" pitchFamily="50" charset="-127"/>
                <a:ea typeface="G마켓 산스 Bold" pitchFamily="50" charset="-127"/>
              </a:rPr>
              <a:t>개</a:t>
            </a:r>
            <a:r>
              <a:rPr lang="en-US" altLang="ko-KR" sz="1200" dirty="0">
                <a:latin typeface="G마켓 산스 Bold" pitchFamily="50" charset="-127"/>
                <a:ea typeface="G마켓 산스 Bold" pitchFamily="50" charset="-127"/>
              </a:rPr>
              <a:t>)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46118D3-5209-4691-702F-03AB43B84BE2}"/>
              </a:ext>
            </a:extLst>
          </p:cNvPr>
          <p:cNvSpPr txBox="1"/>
          <p:nvPr/>
        </p:nvSpPr>
        <p:spPr>
          <a:xfrm>
            <a:off x="6084168" y="2732896"/>
            <a:ext cx="2448271" cy="400110"/>
          </a:xfrm>
          <a:prstGeom prst="rect">
            <a:avLst/>
          </a:prstGeom>
          <a:solidFill>
            <a:schemeClr val="bg1"/>
          </a:solidFill>
        </p:spPr>
        <p:txBody>
          <a:bodyPr wrap="square" lIns="72000" rtlCol="0">
            <a:spAutoFit/>
          </a:bodyPr>
          <a:lstStyle/>
          <a:p>
            <a:pPr marL="108000" indent="-108000">
              <a:buFontTx/>
              <a:buChar char="-"/>
            </a:pPr>
            <a:r>
              <a:rPr lang="en-US" altLang="ko-KR" sz="1000" dirty="0">
                <a:solidFill>
                  <a:schemeClr val="accent1"/>
                </a:solidFill>
                <a:latin typeface="G마켓 산스 Bold" pitchFamily="50" charset="-127"/>
                <a:ea typeface="G마켓 산스 Bold" pitchFamily="50" charset="-127"/>
              </a:rPr>
              <a:t>3</a:t>
            </a:r>
            <a:r>
              <a:rPr lang="ko-KR" altLang="en-US" sz="1000" dirty="0">
                <a:solidFill>
                  <a:schemeClr val="accent1"/>
                </a:solidFill>
                <a:latin typeface="G마켓 산스 Bold" pitchFamily="50" charset="-127"/>
                <a:ea typeface="G마켓 산스 Bold" pitchFamily="50" charset="-127"/>
              </a:rPr>
              <a:t>개의 서브 배너에</a:t>
            </a:r>
            <a:r>
              <a:rPr lang="en-US" altLang="ko-KR" sz="1000" dirty="0">
                <a:solidFill>
                  <a:schemeClr val="accent1"/>
                </a:solidFill>
                <a:latin typeface="G마켓 산스 Bold" pitchFamily="50" charset="-127"/>
                <a:ea typeface="G마켓 산스 Bold" pitchFamily="50" charset="-127"/>
              </a:rPr>
              <a:t> </a:t>
            </a:r>
            <a:r>
              <a:rPr lang="ko-KR" altLang="en-US" sz="1000" dirty="0">
                <a:solidFill>
                  <a:schemeClr val="accent1"/>
                </a:solidFill>
                <a:latin typeface="G마켓 산스 Bold" pitchFamily="50" charset="-127"/>
                <a:ea typeface="G마켓 산스 Bold" pitchFamily="50" charset="-127"/>
              </a:rPr>
              <a:t>각각</a:t>
            </a:r>
            <a:br>
              <a:rPr lang="en-US" altLang="ko-KR" sz="1000" dirty="0">
                <a:solidFill>
                  <a:schemeClr val="accent1"/>
                </a:solidFill>
                <a:latin typeface="G마켓 산스 Bold" pitchFamily="50" charset="-127"/>
                <a:ea typeface="G마켓 산스 Bold" pitchFamily="50" charset="-127"/>
              </a:rPr>
            </a:br>
            <a:r>
              <a:rPr lang="ko-KR" altLang="en-US" sz="1000" dirty="0" err="1">
                <a:solidFill>
                  <a:schemeClr val="accent1"/>
                </a:solidFill>
                <a:latin typeface="G마켓 산스 Bold" pitchFamily="50" charset="-127"/>
                <a:ea typeface="G마켓 산스 Bold" pitchFamily="50" charset="-127"/>
              </a:rPr>
              <a:t>캐러셀</a:t>
            </a:r>
            <a:r>
              <a:rPr lang="ko-KR" altLang="en-US" sz="1000" dirty="0">
                <a:solidFill>
                  <a:schemeClr val="accent1"/>
                </a:solidFill>
                <a:latin typeface="G마켓 산스 Bold" pitchFamily="50" charset="-127"/>
                <a:ea typeface="G마켓 산스 Bold" pitchFamily="50" charset="-127"/>
              </a:rPr>
              <a:t> 효과를 줌</a:t>
            </a:r>
            <a:endParaRPr lang="en-US" altLang="ko-KR" sz="1000" dirty="0">
              <a:solidFill>
                <a:schemeClr val="accent1"/>
              </a:solidFill>
              <a:latin typeface="G마켓 산스 Bold" pitchFamily="50" charset="-127"/>
              <a:ea typeface="G마켓 산스 Bold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A3A87E2-D411-92AB-AF9F-F18606876B96}"/>
              </a:ext>
            </a:extLst>
          </p:cNvPr>
          <p:cNvSpPr txBox="1"/>
          <p:nvPr/>
        </p:nvSpPr>
        <p:spPr>
          <a:xfrm>
            <a:off x="6084169" y="987574"/>
            <a:ext cx="2634025" cy="1631216"/>
          </a:xfrm>
          <a:prstGeom prst="rect">
            <a:avLst/>
          </a:prstGeom>
          <a:solidFill>
            <a:schemeClr val="bg1"/>
          </a:solidFill>
        </p:spPr>
        <p:txBody>
          <a:bodyPr wrap="square" lIns="72000" rtlCol="0">
            <a:spAutoFit/>
          </a:bodyPr>
          <a:lstStyle/>
          <a:p>
            <a:pPr marL="108000" indent="-108000">
              <a:buFontTx/>
              <a:buChar char="-"/>
            </a:pPr>
            <a:r>
              <a:rPr lang="ko-KR" altLang="en-US" sz="1000" dirty="0" err="1">
                <a:solidFill>
                  <a:schemeClr val="accent1"/>
                </a:solidFill>
                <a:latin typeface="G마켓 산스 Bold" pitchFamily="50" charset="-127"/>
                <a:ea typeface="G마켓 산스 Bold" pitchFamily="50" charset="-127"/>
              </a:rPr>
              <a:t>캐러셀</a:t>
            </a:r>
            <a:r>
              <a:rPr lang="ko-KR" altLang="en-US" sz="1000" dirty="0">
                <a:solidFill>
                  <a:schemeClr val="accent1"/>
                </a:solidFill>
                <a:latin typeface="G마켓 산스 Bold" pitchFamily="50" charset="-127"/>
                <a:ea typeface="G마켓 산스 Bold" pitchFamily="50" charset="-127"/>
              </a:rPr>
              <a:t> 효과</a:t>
            </a:r>
            <a:br>
              <a:rPr lang="en-US" altLang="ko-KR" sz="1000" dirty="0">
                <a:solidFill>
                  <a:schemeClr val="accent1"/>
                </a:solidFill>
                <a:latin typeface="G마켓 산스 Bold" pitchFamily="50" charset="-127"/>
                <a:ea typeface="G마켓 산스 Bold" pitchFamily="50" charset="-127"/>
              </a:rPr>
            </a:br>
            <a:r>
              <a:rPr lang="ko-KR" altLang="en-US" sz="1000" dirty="0">
                <a:solidFill>
                  <a:schemeClr val="accent1"/>
                </a:solidFill>
                <a:latin typeface="G마켓 산스 Bold" pitchFamily="50" charset="-127"/>
                <a:ea typeface="G마켓 산스 Bold" pitchFamily="50" charset="-127"/>
              </a:rPr>
              <a:t>자바스크립트의</a:t>
            </a:r>
            <a:r>
              <a:rPr lang="en-US" altLang="ko-KR" sz="1000" dirty="0">
                <a:solidFill>
                  <a:schemeClr val="accent1"/>
                </a:solidFill>
                <a:latin typeface="G마켓 산스 Bold" pitchFamily="50" charset="-127"/>
                <a:ea typeface="G마켓 산스 Bold" pitchFamily="50" charset="-127"/>
              </a:rPr>
              <a:t> </a:t>
            </a:r>
            <a:r>
              <a:rPr lang="ko-KR" altLang="en-US" sz="1000" dirty="0">
                <a:solidFill>
                  <a:schemeClr val="accent1"/>
                </a:solidFill>
                <a:latin typeface="G마켓 산스 Bold" pitchFamily="50" charset="-127"/>
                <a:ea typeface="G마켓 산스 Bold" pitchFamily="50" charset="-127"/>
              </a:rPr>
              <a:t>이용하여</a:t>
            </a:r>
            <a:br>
              <a:rPr lang="en-US" altLang="ko-KR" sz="1000" dirty="0">
                <a:solidFill>
                  <a:schemeClr val="accent1"/>
                </a:solidFill>
                <a:latin typeface="G마켓 산스 Bold" pitchFamily="50" charset="-127"/>
                <a:ea typeface="G마켓 산스 Bold" pitchFamily="50" charset="-127"/>
              </a:rPr>
            </a:br>
            <a:r>
              <a:rPr lang="en-US" altLang="ko-KR" sz="1000" dirty="0" err="1">
                <a:solidFill>
                  <a:schemeClr val="accent1"/>
                </a:solidFill>
                <a:latin typeface="G마켓 산스 Bold" pitchFamily="50" charset="-127"/>
                <a:ea typeface="G마켓 산스 Bold" pitchFamily="50" charset="-127"/>
              </a:rPr>
              <a:t>prev</a:t>
            </a:r>
            <a:r>
              <a:rPr lang="en-US" altLang="ko-KR" sz="1000" dirty="0">
                <a:solidFill>
                  <a:schemeClr val="accent1"/>
                </a:solidFill>
                <a:latin typeface="G마켓 산스 Bold" pitchFamily="50" charset="-127"/>
                <a:ea typeface="G마켓 산스 Bold" pitchFamily="50" charset="-127"/>
              </a:rPr>
              <a:t> </a:t>
            </a:r>
            <a:r>
              <a:rPr lang="ko-KR" altLang="en-US" sz="1000" dirty="0">
                <a:solidFill>
                  <a:schemeClr val="accent1"/>
                </a:solidFill>
                <a:latin typeface="G마켓 산스 Bold" pitchFamily="50" charset="-127"/>
                <a:ea typeface="G마켓 산스 Bold" pitchFamily="50" charset="-127"/>
              </a:rPr>
              <a:t>버튼 </a:t>
            </a:r>
            <a:r>
              <a:rPr lang="en-US" altLang="ko-KR" sz="1000" dirty="0">
                <a:solidFill>
                  <a:schemeClr val="accent1"/>
                </a:solidFill>
                <a:latin typeface="G마켓 산스 Bold" pitchFamily="50" charset="-127"/>
                <a:ea typeface="G마켓 산스 Bold" pitchFamily="50" charset="-127"/>
              </a:rPr>
              <a:t>/ next </a:t>
            </a:r>
            <a:r>
              <a:rPr lang="ko-KR" altLang="en-US" sz="1000" dirty="0">
                <a:solidFill>
                  <a:schemeClr val="accent1"/>
                </a:solidFill>
                <a:latin typeface="G마켓 산스 Bold" pitchFamily="50" charset="-127"/>
                <a:ea typeface="G마켓 산스 Bold" pitchFamily="50" charset="-127"/>
              </a:rPr>
              <a:t>버튼 클릭 시</a:t>
            </a:r>
            <a:br>
              <a:rPr lang="en-US" altLang="ko-KR" sz="1000" dirty="0">
                <a:solidFill>
                  <a:schemeClr val="accent1"/>
                </a:solidFill>
                <a:latin typeface="G마켓 산스 Bold" pitchFamily="50" charset="-127"/>
                <a:ea typeface="G마켓 산스 Bold" pitchFamily="50" charset="-127"/>
              </a:rPr>
            </a:br>
            <a:r>
              <a:rPr lang="en-US" altLang="ko-KR" sz="1000" dirty="0">
                <a:solidFill>
                  <a:schemeClr val="accent1"/>
                </a:solidFill>
                <a:latin typeface="G마켓 산스 Bold" pitchFamily="50" charset="-127"/>
                <a:ea typeface="G마켓 산스 Bold" pitchFamily="50" charset="-127"/>
              </a:rPr>
              <a:t>CSS</a:t>
            </a:r>
            <a:r>
              <a:rPr lang="ko-KR" altLang="en-US" sz="1000" dirty="0">
                <a:solidFill>
                  <a:schemeClr val="accent1"/>
                </a:solidFill>
                <a:latin typeface="G마켓 산스 Bold" pitchFamily="50" charset="-127"/>
                <a:ea typeface="G마켓 산스 Bold" pitchFamily="50" charset="-127"/>
              </a:rPr>
              <a:t>의 </a:t>
            </a:r>
            <a:r>
              <a:rPr lang="en-US" altLang="ko-KR" sz="1000" dirty="0">
                <a:solidFill>
                  <a:schemeClr val="accent1"/>
                </a:solidFill>
                <a:latin typeface="G마켓 산스 Bold" pitchFamily="50" charset="-127"/>
                <a:ea typeface="G마켓 산스 Bold" pitchFamily="50" charset="-127"/>
              </a:rPr>
              <a:t>translate3d</a:t>
            </a:r>
            <a:r>
              <a:rPr lang="ko-KR" altLang="en-US" sz="1000" dirty="0">
                <a:solidFill>
                  <a:schemeClr val="accent1"/>
                </a:solidFill>
                <a:latin typeface="G마켓 산스 Bold" pitchFamily="50" charset="-127"/>
                <a:ea typeface="G마켓 산스 Bold" pitchFamily="50" charset="-127"/>
              </a:rPr>
              <a:t>으로 </a:t>
            </a:r>
            <a:br>
              <a:rPr lang="en-US" altLang="ko-KR" sz="1000" dirty="0">
                <a:solidFill>
                  <a:schemeClr val="accent1"/>
                </a:solidFill>
                <a:latin typeface="G마켓 산스 Bold" pitchFamily="50" charset="-127"/>
                <a:ea typeface="G마켓 산스 Bold" pitchFamily="50" charset="-127"/>
              </a:rPr>
            </a:br>
            <a:r>
              <a:rPr lang="ko-KR" altLang="en-US" sz="1000" dirty="0">
                <a:solidFill>
                  <a:schemeClr val="accent1"/>
                </a:solidFill>
                <a:latin typeface="G마켓 산스 Bold" pitchFamily="50" charset="-127"/>
                <a:ea typeface="G마켓 산스 Bold" pitchFamily="50" charset="-127"/>
              </a:rPr>
              <a:t>위치 변경되도록 설정</a:t>
            </a:r>
            <a:endParaRPr lang="en-US" altLang="ko-KR" sz="1000" dirty="0">
              <a:solidFill>
                <a:schemeClr val="accent1"/>
              </a:solidFill>
              <a:latin typeface="G마켓 산스 Bold" pitchFamily="50" charset="-127"/>
              <a:ea typeface="G마켓 산스 Bold" pitchFamily="50" charset="-127"/>
            </a:endParaRPr>
          </a:p>
          <a:p>
            <a:pPr marL="108000" indent="-108000">
              <a:buFontTx/>
              <a:buChar char="-"/>
            </a:pPr>
            <a:endParaRPr lang="en-US" altLang="ko-KR" sz="1000" dirty="0">
              <a:solidFill>
                <a:schemeClr val="accent1"/>
              </a:solidFill>
              <a:latin typeface="G마켓 산스 Bold" pitchFamily="50" charset="-127"/>
              <a:ea typeface="G마켓 산스 Bold" pitchFamily="50" charset="-127"/>
            </a:endParaRPr>
          </a:p>
          <a:p>
            <a:pPr marL="108000" indent="-108000">
              <a:buFontTx/>
              <a:buChar char="-"/>
            </a:pPr>
            <a:r>
              <a:rPr lang="en-US" altLang="ko-KR" sz="1000" dirty="0" err="1">
                <a:solidFill>
                  <a:schemeClr val="accent1"/>
                </a:solidFill>
                <a:latin typeface="G마켓 산스 Bold" pitchFamily="50" charset="-127"/>
                <a:ea typeface="G마켓 산스 Bold" pitchFamily="50" charset="-127"/>
              </a:rPr>
              <a:t>prev</a:t>
            </a:r>
            <a:r>
              <a:rPr lang="en-US" altLang="ko-KR" sz="1000" dirty="0">
                <a:solidFill>
                  <a:schemeClr val="accent1"/>
                </a:solidFill>
                <a:latin typeface="G마켓 산스 Bold" pitchFamily="50" charset="-127"/>
                <a:ea typeface="G마켓 산스 Bold" pitchFamily="50" charset="-127"/>
              </a:rPr>
              <a:t> </a:t>
            </a:r>
            <a:r>
              <a:rPr lang="ko-KR" altLang="en-US" sz="1000" dirty="0">
                <a:solidFill>
                  <a:schemeClr val="accent1"/>
                </a:solidFill>
                <a:latin typeface="G마켓 산스 Bold" pitchFamily="50" charset="-127"/>
                <a:ea typeface="G마켓 산스 Bold" pitchFamily="50" charset="-127"/>
              </a:rPr>
              <a:t>버튼</a:t>
            </a:r>
            <a:r>
              <a:rPr lang="en-US" altLang="ko-KR" sz="1000" dirty="0">
                <a:solidFill>
                  <a:schemeClr val="accent1"/>
                </a:solidFill>
                <a:latin typeface="G마켓 산스 Bold" pitchFamily="50" charset="-127"/>
                <a:ea typeface="G마켓 산스 Bold" pitchFamily="50" charset="-127"/>
              </a:rPr>
              <a:t> / next </a:t>
            </a:r>
            <a:r>
              <a:rPr lang="ko-KR" altLang="en-US" sz="1000" dirty="0">
                <a:solidFill>
                  <a:schemeClr val="accent1"/>
                </a:solidFill>
                <a:latin typeface="G마켓 산스 Bold" pitchFamily="50" charset="-127"/>
                <a:ea typeface="G마켓 산스 Bold" pitchFamily="50" charset="-127"/>
              </a:rPr>
              <a:t>버튼 </a:t>
            </a:r>
            <a:br>
              <a:rPr lang="en-US" altLang="ko-KR" sz="1000" dirty="0">
                <a:solidFill>
                  <a:schemeClr val="accent1"/>
                </a:solidFill>
                <a:latin typeface="G마켓 산스 Bold" pitchFamily="50" charset="-127"/>
                <a:ea typeface="G마켓 산스 Bold" pitchFamily="50" charset="-127"/>
              </a:rPr>
            </a:br>
            <a:r>
              <a:rPr lang="en-US" altLang="ko-KR" sz="1000" dirty="0" err="1">
                <a:solidFill>
                  <a:schemeClr val="accent1"/>
                </a:solidFill>
                <a:latin typeface="G마켓 산스 Bold" pitchFamily="50" charset="-127"/>
                <a:ea typeface="G마켓 산스 Bold" pitchFamily="50" charset="-127"/>
              </a:rPr>
              <a:t>mouseenter</a:t>
            </a:r>
            <a:r>
              <a:rPr lang="en-US" altLang="ko-KR" sz="1000" dirty="0">
                <a:solidFill>
                  <a:schemeClr val="accent1"/>
                </a:solidFill>
                <a:latin typeface="G마켓 산스 Bold" pitchFamily="50" charset="-127"/>
                <a:ea typeface="G마켓 산스 Bold" pitchFamily="50" charset="-127"/>
              </a:rPr>
              <a:t> / </a:t>
            </a:r>
            <a:r>
              <a:rPr lang="en-US" altLang="ko-KR" sz="1000" dirty="0" err="1">
                <a:solidFill>
                  <a:schemeClr val="accent1"/>
                </a:solidFill>
                <a:latin typeface="G마켓 산스 Bold" pitchFamily="50" charset="-127"/>
                <a:ea typeface="G마켓 산스 Bold" pitchFamily="50" charset="-127"/>
              </a:rPr>
              <a:t>mouseleave</a:t>
            </a:r>
            <a:r>
              <a:rPr lang="en-US" altLang="ko-KR" sz="1000" dirty="0">
                <a:solidFill>
                  <a:schemeClr val="accent1"/>
                </a:solidFill>
                <a:latin typeface="G마켓 산스 Bold" pitchFamily="50" charset="-127"/>
                <a:ea typeface="G마켓 산스 Bold" pitchFamily="50" charset="-127"/>
              </a:rPr>
              <a:t> </a:t>
            </a:r>
            <a:r>
              <a:rPr lang="ko-KR" altLang="en-US" sz="1000" dirty="0">
                <a:solidFill>
                  <a:schemeClr val="accent1"/>
                </a:solidFill>
                <a:latin typeface="G마켓 산스 Bold" pitchFamily="50" charset="-127"/>
                <a:ea typeface="G마켓 산스 Bold" pitchFamily="50" charset="-127"/>
              </a:rPr>
              <a:t>될 때</a:t>
            </a:r>
            <a:br>
              <a:rPr lang="en-US" altLang="ko-KR" sz="1000" dirty="0">
                <a:solidFill>
                  <a:schemeClr val="accent1"/>
                </a:solidFill>
                <a:latin typeface="G마켓 산스 Bold" pitchFamily="50" charset="-127"/>
                <a:ea typeface="G마켓 산스 Bold" pitchFamily="50" charset="-127"/>
              </a:rPr>
            </a:br>
            <a:r>
              <a:rPr lang="ko-KR" altLang="en-US" sz="1000" dirty="0">
                <a:solidFill>
                  <a:schemeClr val="accent1"/>
                </a:solidFill>
                <a:latin typeface="G마켓 산스 Bold" pitchFamily="50" charset="-127"/>
                <a:ea typeface="G마켓 산스 Bold" pitchFamily="50" charset="-127"/>
              </a:rPr>
              <a:t>이미지를 변경하여 </a:t>
            </a:r>
            <a:br>
              <a:rPr lang="en-US" altLang="ko-KR" sz="1000" dirty="0">
                <a:solidFill>
                  <a:schemeClr val="accent1"/>
                </a:solidFill>
                <a:latin typeface="G마켓 산스 Bold" pitchFamily="50" charset="-127"/>
                <a:ea typeface="G마켓 산스 Bold" pitchFamily="50" charset="-127"/>
              </a:rPr>
            </a:br>
            <a:r>
              <a:rPr lang="ko-KR" altLang="en-US" sz="1000" dirty="0">
                <a:solidFill>
                  <a:schemeClr val="accent1"/>
                </a:solidFill>
                <a:latin typeface="G마켓 산스 Bold" pitchFamily="50" charset="-127"/>
                <a:ea typeface="G마켓 산스 Bold" pitchFamily="50" charset="-127"/>
              </a:rPr>
              <a:t>마치 </a:t>
            </a:r>
            <a:r>
              <a:rPr lang="en-US" altLang="ko-KR" sz="1000" dirty="0">
                <a:solidFill>
                  <a:schemeClr val="accent1"/>
                </a:solidFill>
                <a:latin typeface="G마켓 산스 Bold" pitchFamily="50" charset="-127"/>
                <a:ea typeface="G마켓 산스 Bold" pitchFamily="50" charset="-127"/>
              </a:rPr>
              <a:t>hover </a:t>
            </a:r>
            <a:r>
              <a:rPr lang="ko-KR" altLang="en-US" sz="1000" dirty="0">
                <a:solidFill>
                  <a:schemeClr val="accent1"/>
                </a:solidFill>
                <a:latin typeface="G마켓 산스 Bold" pitchFamily="50" charset="-127"/>
                <a:ea typeface="G마켓 산스 Bold" pitchFamily="50" charset="-127"/>
              </a:rPr>
              <a:t>효과가 나는 것처럼 만듦</a:t>
            </a:r>
            <a:endParaRPr lang="en-US" altLang="ko-KR" sz="1000" dirty="0">
              <a:solidFill>
                <a:schemeClr val="accent1"/>
              </a:solidFill>
              <a:latin typeface="G마켓 산스 Bold" pitchFamily="50" charset="-127"/>
              <a:ea typeface="G마켓 산스 Bold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3E233F3-81D0-89C0-05BC-6212F750CB4F}"/>
              </a:ext>
            </a:extLst>
          </p:cNvPr>
          <p:cNvSpPr txBox="1"/>
          <p:nvPr/>
        </p:nvSpPr>
        <p:spPr>
          <a:xfrm>
            <a:off x="6084168" y="3241888"/>
            <a:ext cx="2448271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72000" rtlCol="0">
            <a:spAutoFit/>
          </a:bodyPr>
          <a:lstStyle/>
          <a:p>
            <a:pPr marL="108000" indent="-108000">
              <a:buFontTx/>
              <a:buChar char="-"/>
            </a:pPr>
            <a:r>
              <a:rPr lang="ko-KR" altLang="en-US" sz="1000" dirty="0">
                <a:solidFill>
                  <a:schemeClr val="accent1"/>
                </a:solidFill>
                <a:latin typeface="G마켓 산스 Bold" pitchFamily="50" charset="-127"/>
                <a:ea typeface="G마켓 산스 Bold" pitchFamily="50" charset="-127"/>
              </a:rPr>
              <a:t>웨이브 오리지날</a:t>
            </a:r>
            <a:r>
              <a:rPr lang="en-US" altLang="ko-KR" sz="1000" dirty="0">
                <a:solidFill>
                  <a:schemeClr val="accent1"/>
                </a:solidFill>
                <a:latin typeface="G마켓 산스 Bold" pitchFamily="50" charset="-127"/>
                <a:ea typeface="G마켓 산스 Bold" pitchFamily="50" charset="-127"/>
              </a:rPr>
              <a:t>/Quick VOD </a:t>
            </a:r>
            <a:r>
              <a:rPr lang="ko-KR" altLang="en-US" sz="1000" dirty="0">
                <a:solidFill>
                  <a:schemeClr val="accent1"/>
                </a:solidFill>
                <a:latin typeface="G마켓 산스 Bold" pitchFamily="50" charset="-127"/>
                <a:ea typeface="G마켓 산스 Bold" pitchFamily="50" charset="-127"/>
              </a:rPr>
              <a:t>프로그램에는 이미지 우측</a:t>
            </a:r>
            <a:r>
              <a:rPr lang="en-US" altLang="ko-KR" sz="1000" dirty="0">
                <a:solidFill>
                  <a:schemeClr val="accent1"/>
                </a:solidFill>
                <a:latin typeface="G마켓 산스 Bold" pitchFamily="50" charset="-127"/>
                <a:ea typeface="G마켓 산스 Bold" pitchFamily="50" charset="-127"/>
              </a:rPr>
              <a:t>/</a:t>
            </a:r>
            <a:r>
              <a:rPr lang="ko-KR" altLang="en-US" sz="1000" dirty="0">
                <a:solidFill>
                  <a:schemeClr val="accent1"/>
                </a:solidFill>
                <a:latin typeface="G마켓 산스 Bold" pitchFamily="50" charset="-127"/>
                <a:ea typeface="G마켓 산스 Bold" pitchFamily="50" charset="-127"/>
              </a:rPr>
              <a:t>좌측 상단에 각각의 이미지</a:t>
            </a:r>
            <a:r>
              <a:rPr lang="en-US" altLang="ko-KR" sz="1000" dirty="0">
                <a:solidFill>
                  <a:schemeClr val="accent1"/>
                </a:solidFill>
                <a:latin typeface="G마켓 산스 Bold" pitchFamily="50" charset="-127"/>
                <a:ea typeface="G마켓 산스 Bold" pitchFamily="50" charset="-127"/>
              </a:rPr>
              <a:t>div</a:t>
            </a:r>
            <a:r>
              <a:rPr lang="ko-KR" altLang="en-US" sz="1000" dirty="0">
                <a:solidFill>
                  <a:schemeClr val="accent1"/>
                </a:solidFill>
                <a:latin typeface="G마켓 산스 Bold" pitchFamily="50" charset="-127"/>
                <a:ea typeface="G마켓 산스 Bold" pitchFamily="50" charset="-127"/>
              </a:rPr>
              <a:t>를 </a:t>
            </a:r>
            <a:r>
              <a:rPr lang="en-US" altLang="ko-KR" sz="1000" dirty="0" err="1">
                <a:solidFill>
                  <a:schemeClr val="accent1"/>
                </a:solidFill>
                <a:latin typeface="G마켓 산스 Bold" pitchFamily="50" charset="-127"/>
                <a:ea typeface="G마켓 산스 Bold" pitchFamily="50" charset="-127"/>
              </a:rPr>
              <a:t>alsolute</a:t>
            </a:r>
            <a:r>
              <a:rPr lang="ko-KR" altLang="en-US" sz="1000" dirty="0">
                <a:solidFill>
                  <a:schemeClr val="accent1"/>
                </a:solidFill>
                <a:latin typeface="G마켓 산스 Bold" pitchFamily="50" charset="-127"/>
                <a:ea typeface="G마켓 산스 Bold" pitchFamily="50" charset="-127"/>
              </a:rPr>
              <a:t>로 위치시킴</a:t>
            </a:r>
            <a:r>
              <a:rPr lang="en-US" altLang="ko-KR" sz="1000" dirty="0">
                <a:solidFill>
                  <a:schemeClr val="accent1"/>
                </a:solidFill>
                <a:latin typeface="G마켓 산스 Bold" pitchFamily="50" charset="-127"/>
                <a:ea typeface="G마켓 산스 Bold" pitchFamily="50" charset="-127"/>
              </a:rPr>
              <a:t>.</a:t>
            </a:r>
            <a:r>
              <a:rPr lang="ko-KR" altLang="en-US" sz="1000" dirty="0">
                <a:solidFill>
                  <a:schemeClr val="accent1"/>
                </a:solidFill>
                <a:latin typeface="G마켓 산스 Bold" pitchFamily="50" charset="-127"/>
                <a:ea typeface="G마켓 산스 Bold" pitchFamily="50" charset="-127"/>
              </a:rPr>
              <a:t> </a:t>
            </a:r>
            <a:endParaRPr lang="en-US" altLang="ko-KR" sz="1000" dirty="0">
              <a:solidFill>
                <a:schemeClr val="accent1"/>
              </a:solidFill>
              <a:latin typeface="G마켓 산스 Bold" pitchFamily="50" charset="-127"/>
              <a:ea typeface="G마켓 산스 Bold" pitchFamily="50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9713DA5-0250-8D1E-66F3-FE179967E329}"/>
              </a:ext>
            </a:extLst>
          </p:cNvPr>
          <p:cNvSpPr txBox="1"/>
          <p:nvPr/>
        </p:nvSpPr>
        <p:spPr>
          <a:xfrm>
            <a:off x="6084168" y="3904768"/>
            <a:ext cx="2448271" cy="400110"/>
          </a:xfrm>
          <a:prstGeom prst="rect">
            <a:avLst/>
          </a:prstGeom>
          <a:solidFill>
            <a:schemeClr val="bg1"/>
          </a:solidFill>
        </p:spPr>
        <p:txBody>
          <a:bodyPr wrap="square" lIns="72000" rtlCol="0">
            <a:spAutoFit/>
          </a:bodyPr>
          <a:lstStyle/>
          <a:p>
            <a:pPr marL="108000" indent="-108000">
              <a:buFontTx/>
              <a:buChar char="-"/>
            </a:pPr>
            <a:r>
              <a:rPr lang="ko-KR" altLang="en-US" sz="1000" dirty="0">
                <a:solidFill>
                  <a:schemeClr val="accent1"/>
                </a:solidFill>
                <a:latin typeface="G마켓 산스 Bold" pitchFamily="50" charset="-127"/>
                <a:ea typeface="G마켓 산스 Bold" pitchFamily="50" charset="-127"/>
              </a:rPr>
              <a:t>멀티 배너의 각 이미지는 마우스 </a:t>
            </a:r>
            <a:r>
              <a:rPr lang="en-US" altLang="ko-KR" sz="1000" dirty="0">
                <a:solidFill>
                  <a:schemeClr val="accent1"/>
                </a:solidFill>
                <a:latin typeface="G마켓 산스 Bold" pitchFamily="50" charset="-127"/>
                <a:ea typeface="G마켓 산스 Bold" pitchFamily="50" charset="-127"/>
              </a:rPr>
              <a:t>hover</a:t>
            </a:r>
            <a:r>
              <a:rPr lang="ko-KR" altLang="en-US" sz="1000" dirty="0">
                <a:solidFill>
                  <a:schemeClr val="accent1"/>
                </a:solidFill>
                <a:latin typeface="G마켓 산스 Bold" pitchFamily="50" charset="-127"/>
                <a:ea typeface="G마켓 산스 Bold" pitchFamily="50" charset="-127"/>
              </a:rPr>
              <a:t>시 </a:t>
            </a:r>
            <a:r>
              <a:rPr lang="en-US" altLang="ko-KR" sz="1000" dirty="0">
                <a:solidFill>
                  <a:schemeClr val="accent1"/>
                </a:solidFill>
                <a:latin typeface="G마켓 산스 Bold" pitchFamily="50" charset="-127"/>
                <a:ea typeface="G마켓 산스 Bold" pitchFamily="50" charset="-127"/>
              </a:rPr>
              <a:t>scale 1.03</a:t>
            </a:r>
            <a:r>
              <a:rPr lang="ko-KR" altLang="en-US" sz="1000" dirty="0">
                <a:solidFill>
                  <a:schemeClr val="accent1"/>
                </a:solidFill>
                <a:latin typeface="G마켓 산스 Bold" pitchFamily="50" charset="-127"/>
                <a:ea typeface="G마켓 산스 Bold" pitchFamily="50" charset="-127"/>
              </a:rPr>
              <a:t>을 줌</a:t>
            </a:r>
            <a:r>
              <a:rPr lang="en-US" altLang="ko-KR" sz="1000" dirty="0">
                <a:solidFill>
                  <a:schemeClr val="accent1"/>
                </a:solidFill>
                <a:latin typeface="G마켓 산스 Bold" pitchFamily="50" charset="-127"/>
                <a:ea typeface="G마켓 산스 Bold" pitchFamily="50" charset="-127"/>
              </a:rPr>
              <a:t>(</a:t>
            </a:r>
            <a:r>
              <a:rPr lang="ko-KR" altLang="en-US" sz="1000" dirty="0">
                <a:solidFill>
                  <a:schemeClr val="accent1"/>
                </a:solidFill>
                <a:latin typeface="G마켓 산스 Bold" pitchFamily="50" charset="-127"/>
                <a:ea typeface="G마켓 산스 Bold" pitchFamily="50" charset="-127"/>
              </a:rPr>
              <a:t>이미지 확대</a:t>
            </a:r>
            <a:r>
              <a:rPr lang="en-US" altLang="ko-KR" sz="1000" dirty="0">
                <a:solidFill>
                  <a:schemeClr val="accent1"/>
                </a:solidFill>
                <a:latin typeface="G마켓 산스 Bold" pitchFamily="50" charset="-127"/>
                <a:ea typeface="G마켓 산스 Bold" pitchFamily="50" charset="-127"/>
              </a:rPr>
              <a:t>)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C1DCC98-7BFA-874A-6802-A7157D393CD6}"/>
              </a:ext>
            </a:extLst>
          </p:cNvPr>
          <p:cNvSpPr txBox="1"/>
          <p:nvPr/>
        </p:nvSpPr>
        <p:spPr>
          <a:xfrm>
            <a:off x="6084168" y="4413760"/>
            <a:ext cx="2448271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72000" rtlCol="0">
            <a:spAutoFit/>
          </a:bodyPr>
          <a:lstStyle/>
          <a:p>
            <a:pPr marL="108000" indent="-108000">
              <a:buFontTx/>
              <a:buChar char="-"/>
            </a:pPr>
            <a:r>
              <a:rPr lang="ko-KR" altLang="en-US" sz="1000" dirty="0">
                <a:solidFill>
                  <a:schemeClr val="accent1"/>
                </a:solidFill>
                <a:latin typeface="G마켓 산스 Bold" pitchFamily="50" charset="-127"/>
                <a:ea typeface="G마켓 산스 Bold" pitchFamily="50" charset="-127"/>
              </a:rPr>
              <a:t>오늘의 </a:t>
            </a:r>
            <a:r>
              <a:rPr lang="en-US" altLang="ko-KR" sz="1000" dirty="0">
                <a:solidFill>
                  <a:schemeClr val="accent1"/>
                </a:solidFill>
                <a:latin typeface="G마켓 산스 Bold" pitchFamily="50" charset="-127"/>
                <a:ea typeface="G마켓 산스 Bold" pitchFamily="50" charset="-127"/>
              </a:rPr>
              <a:t>TOP10</a:t>
            </a:r>
            <a:r>
              <a:rPr lang="ko-KR" altLang="en-US" sz="1000" dirty="0">
                <a:solidFill>
                  <a:schemeClr val="accent1"/>
                </a:solidFill>
                <a:latin typeface="G마켓 산스 Bold" pitchFamily="50" charset="-127"/>
                <a:ea typeface="G마켓 산스 Bold" pitchFamily="50" charset="-127"/>
              </a:rPr>
              <a:t>의 이미지 좌측하단에</a:t>
            </a:r>
            <a:br>
              <a:rPr lang="en-US" altLang="ko-KR" sz="1000" dirty="0">
                <a:solidFill>
                  <a:schemeClr val="accent1"/>
                </a:solidFill>
                <a:latin typeface="G마켓 산스 Bold" pitchFamily="50" charset="-127"/>
                <a:ea typeface="G마켓 산스 Bold" pitchFamily="50" charset="-127"/>
              </a:rPr>
            </a:br>
            <a:r>
              <a:rPr lang="ko-KR" altLang="en-US" sz="1000" dirty="0">
                <a:solidFill>
                  <a:schemeClr val="accent1"/>
                </a:solidFill>
                <a:latin typeface="G마켓 산스 Bold" pitchFamily="50" charset="-127"/>
                <a:ea typeface="G마켓 산스 Bold" pitchFamily="50" charset="-127"/>
              </a:rPr>
              <a:t>순위 번호를  </a:t>
            </a:r>
            <a:r>
              <a:rPr lang="en-US" altLang="ko-KR" sz="1000" dirty="0">
                <a:solidFill>
                  <a:schemeClr val="accent1"/>
                </a:solidFill>
                <a:latin typeface="G마켓 산스 Bold" pitchFamily="50" charset="-127"/>
                <a:ea typeface="G마켓 산스 Bold" pitchFamily="50" charset="-127"/>
              </a:rPr>
              <a:t>Text</a:t>
            </a:r>
            <a:r>
              <a:rPr lang="ko-KR" altLang="en-US" sz="1000" dirty="0">
                <a:solidFill>
                  <a:schemeClr val="accent1"/>
                </a:solidFill>
                <a:latin typeface="G마켓 산스 Bold" pitchFamily="50" charset="-127"/>
                <a:ea typeface="G마켓 산스 Bold" pitchFamily="50" charset="-127"/>
              </a:rPr>
              <a:t>로 주고</a:t>
            </a:r>
            <a:br>
              <a:rPr lang="en-US" altLang="ko-KR" sz="1000" dirty="0">
                <a:solidFill>
                  <a:schemeClr val="accent1"/>
                </a:solidFill>
                <a:latin typeface="G마켓 산스 Bold" pitchFamily="50" charset="-127"/>
                <a:ea typeface="G마켓 산스 Bold" pitchFamily="50" charset="-127"/>
              </a:rPr>
            </a:br>
            <a:r>
              <a:rPr lang="en-US" altLang="ko-KR" sz="1000" dirty="0">
                <a:solidFill>
                  <a:schemeClr val="accent1"/>
                </a:solidFill>
                <a:latin typeface="G마켓 산스 Bold" pitchFamily="50" charset="-127"/>
                <a:ea typeface="G마켓 산스 Bold" pitchFamily="50" charset="-127"/>
              </a:rPr>
              <a:t>italic </a:t>
            </a:r>
            <a:r>
              <a:rPr lang="ko-KR" altLang="en-US" sz="1000" dirty="0">
                <a:solidFill>
                  <a:schemeClr val="accent1"/>
                </a:solidFill>
                <a:latin typeface="G마켓 산스 Bold" pitchFamily="50" charset="-127"/>
                <a:ea typeface="G마켓 산스 Bold" pitchFamily="50" charset="-127"/>
              </a:rPr>
              <a:t>효과 및 그림자 효과 적용</a:t>
            </a:r>
            <a:endParaRPr lang="en-US" altLang="ko-KR" sz="1000" dirty="0">
              <a:solidFill>
                <a:schemeClr val="accent1"/>
              </a:solidFill>
              <a:latin typeface="G마켓 산스 Bold" pitchFamily="50" charset="-127"/>
              <a:ea typeface="G마켓 산스 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26550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 animBg="1"/>
      <p:bldP spid="27" grpId="0" animBg="1"/>
      <p:bldP spid="48" grpId="0" animBg="1"/>
      <p:bldP spid="36" grpId="0" animBg="1"/>
      <p:bldP spid="38" grpId="0" animBg="1"/>
      <p:bldP spid="41" grpId="0" animBg="1"/>
      <p:bldP spid="45" grpId="0" animBg="1"/>
      <p:bldP spid="46" grpId="0" animBg="1"/>
      <p:bldP spid="49" grpId="0" animBg="1"/>
      <p:bldP spid="5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C9627A-E57D-5ACE-A477-10C0CBD3CD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, 인간의 얼굴, 스크린샷, 소프트웨어이(가) 표시된 사진&#10;&#10;자동 생성된 설명">
            <a:extLst>
              <a:ext uri="{FF2B5EF4-FFF2-40B4-BE49-F238E27FC236}">
                <a16:creationId xmlns:a16="http://schemas.microsoft.com/office/drawing/2014/main" id="{28F2FE1D-8218-2E73-59CC-D7FC9DFBA6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81457" r="2649" b="7333"/>
          <a:stretch/>
        </p:blipFill>
        <p:spPr>
          <a:xfrm>
            <a:off x="80998" y="460494"/>
            <a:ext cx="8883490" cy="556055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716B85E3-3AFD-3D2F-89D1-7EB78A21D370}"/>
              </a:ext>
            </a:extLst>
          </p:cNvPr>
          <p:cNvSpPr txBox="1"/>
          <p:nvPr/>
        </p:nvSpPr>
        <p:spPr>
          <a:xfrm>
            <a:off x="7924062" y="195486"/>
            <a:ext cx="1042273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700" dirty="0">
                <a:latin typeface="G마켓 산스 Medium" pitchFamily="50" charset="-127"/>
                <a:ea typeface="G마켓 산스 Medium" pitchFamily="50" charset="-127"/>
              </a:rPr>
              <a:t>#1 </a:t>
            </a:r>
            <a:r>
              <a:rPr lang="en-US" altLang="ko-KR" sz="700" dirty="0" err="1">
                <a:latin typeface="G마켓 산스 Medium" pitchFamily="50" charset="-127"/>
                <a:ea typeface="G마켓 산스 Medium" pitchFamily="50" charset="-127"/>
              </a:rPr>
              <a:t>Wavve</a:t>
            </a:r>
            <a:r>
              <a:rPr lang="en-US" altLang="ko-KR" sz="700" dirty="0">
                <a:latin typeface="G마켓 산스 Medium" pitchFamily="50" charset="-127"/>
                <a:ea typeface="G마켓 산스 Medium" pitchFamily="50" charset="-127"/>
              </a:rPr>
              <a:t> </a:t>
            </a:r>
            <a:r>
              <a:rPr lang="ko-KR" altLang="en-US" sz="700" dirty="0">
                <a:latin typeface="G마켓 산스 Medium" pitchFamily="50" charset="-127"/>
                <a:ea typeface="G마켓 산스 Medium" pitchFamily="50" charset="-127"/>
              </a:rPr>
              <a:t>화면 구현</a:t>
            </a:r>
            <a:endParaRPr lang="en-US" altLang="ko-KR" sz="700" dirty="0">
              <a:latin typeface="G마켓 산스 Medium" pitchFamily="50" charset="-127"/>
              <a:ea typeface="G마켓 산스 Medium" pitchFamily="50" charset="-127"/>
            </a:endParaRPr>
          </a:p>
        </p:txBody>
      </p:sp>
      <p:sp>
        <p:nvSpPr>
          <p:cNvPr id="76" name="사각형: 둥근 모서리 75">
            <a:extLst>
              <a:ext uri="{FF2B5EF4-FFF2-40B4-BE49-F238E27FC236}">
                <a16:creationId xmlns:a16="http://schemas.microsoft.com/office/drawing/2014/main" id="{DF61204F-01D9-4691-A452-F054BF8383B4}"/>
              </a:ext>
            </a:extLst>
          </p:cNvPr>
          <p:cNvSpPr/>
          <p:nvPr/>
        </p:nvSpPr>
        <p:spPr>
          <a:xfrm>
            <a:off x="1542601" y="820657"/>
            <a:ext cx="2560183" cy="195891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사각형: 둥근 모서리 79">
            <a:extLst>
              <a:ext uri="{FF2B5EF4-FFF2-40B4-BE49-F238E27FC236}">
                <a16:creationId xmlns:a16="http://schemas.microsoft.com/office/drawing/2014/main" id="{D87EBB8A-8E1C-3008-FD89-54FE54FABF8A}"/>
              </a:ext>
            </a:extLst>
          </p:cNvPr>
          <p:cNvSpPr/>
          <p:nvPr/>
        </p:nvSpPr>
        <p:spPr>
          <a:xfrm>
            <a:off x="1539669" y="536903"/>
            <a:ext cx="5994823" cy="237082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0C558BB2-7C96-A6C8-B44A-BC241529F5DF}"/>
              </a:ext>
            </a:extLst>
          </p:cNvPr>
          <p:cNvCxnSpPr>
            <a:cxnSpLocks/>
            <a:stCxn id="40" idx="1"/>
          </p:cNvCxnSpPr>
          <p:nvPr/>
        </p:nvCxnSpPr>
        <p:spPr>
          <a:xfrm>
            <a:off x="179512" y="1564654"/>
            <a:ext cx="878497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BCC09DC6-5136-EE30-5492-3E560D85B786}"/>
              </a:ext>
            </a:extLst>
          </p:cNvPr>
          <p:cNvSpPr txBox="1"/>
          <p:nvPr/>
        </p:nvSpPr>
        <p:spPr>
          <a:xfrm>
            <a:off x="179512" y="1410765"/>
            <a:ext cx="1111770" cy="307777"/>
          </a:xfrm>
          <a:prstGeom prst="rect">
            <a:avLst/>
          </a:prstGeom>
          <a:solidFill>
            <a:schemeClr val="bg1"/>
          </a:solidFill>
        </p:spPr>
        <p:txBody>
          <a:bodyPr wrap="none" lIns="72000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sz="1400" dirty="0">
                <a:latin typeface="G마켓 산스 Bold" pitchFamily="50" charset="-127"/>
                <a:ea typeface="G마켓 산스 Bold" pitchFamily="50" charset="-127"/>
              </a:rPr>
              <a:t>FOOTER</a:t>
            </a:r>
          </a:p>
        </p:txBody>
      </p:sp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id="{E1926169-8B1C-6818-919F-0205EDD6CB22}"/>
              </a:ext>
            </a:extLst>
          </p:cNvPr>
          <p:cNvCxnSpPr>
            <a:cxnSpLocks/>
            <a:stCxn id="80" idx="1"/>
            <a:endCxn id="20" idx="0"/>
          </p:cNvCxnSpPr>
          <p:nvPr/>
        </p:nvCxnSpPr>
        <p:spPr>
          <a:xfrm rot="10800000" flipH="1" flipV="1">
            <a:off x="1539669" y="655444"/>
            <a:ext cx="902600" cy="771456"/>
          </a:xfrm>
          <a:prstGeom prst="bentConnector4">
            <a:avLst>
              <a:gd name="adj1" fmla="val -25327"/>
              <a:gd name="adj2" fmla="val 57683"/>
            </a:avLst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71D361E7-7BD9-C2B9-9CA9-D022DD2194E0}"/>
              </a:ext>
            </a:extLst>
          </p:cNvPr>
          <p:cNvSpPr txBox="1"/>
          <p:nvPr/>
        </p:nvSpPr>
        <p:spPr>
          <a:xfrm>
            <a:off x="1907704" y="1426900"/>
            <a:ext cx="1069130" cy="276999"/>
          </a:xfrm>
          <a:prstGeom prst="rect">
            <a:avLst/>
          </a:prstGeom>
          <a:solidFill>
            <a:schemeClr val="bg1"/>
          </a:solidFill>
        </p:spPr>
        <p:txBody>
          <a:bodyPr wrap="none" lIns="72000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200" dirty="0">
                <a:latin typeface="G마켓 산스 Bold" pitchFamily="50" charset="-127"/>
                <a:ea typeface="G마켓 산스 Bold" pitchFamily="50" charset="-127"/>
              </a:rPr>
              <a:t>공지사항</a:t>
            </a:r>
            <a:endParaRPr lang="en-US" altLang="ko-KR" sz="1200" dirty="0">
              <a:latin typeface="G마켓 산스 Bold" pitchFamily="50" charset="-127"/>
              <a:ea typeface="G마켓 산스 Bold" pitchFamily="50" charset="-127"/>
            </a:endParaRPr>
          </a:p>
        </p:txBody>
      </p: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DC7892DC-51D6-1043-F341-BFBFA793B38F}"/>
              </a:ext>
            </a:extLst>
          </p:cNvPr>
          <p:cNvCxnSpPr>
            <a:cxnSpLocks/>
            <a:stCxn id="76" idx="3"/>
            <a:endCxn id="24" idx="0"/>
          </p:cNvCxnSpPr>
          <p:nvPr/>
        </p:nvCxnSpPr>
        <p:spPr>
          <a:xfrm>
            <a:off x="4102784" y="918603"/>
            <a:ext cx="1894614" cy="508297"/>
          </a:xfrm>
          <a:prstGeom prst="bentConnector2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D87414F-406B-B202-129F-767B4FE739CC}"/>
              </a:ext>
            </a:extLst>
          </p:cNvPr>
          <p:cNvSpPr txBox="1"/>
          <p:nvPr/>
        </p:nvSpPr>
        <p:spPr>
          <a:xfrm>
            <a:off x="5364088" y="1426900"/>
            <a:ext cx="1266620" cy="276999"/>
          </a:xfrm>
          <a:prstGeom prst="rect">
            <a:avLst/>
          </a:prstGeom>
          <a:solidFill>
            <a:schemeClr val="bg1"/>
          </a:solidFill>
        </p:spPr>
        <p:txBody>
          <a:bodyPr wrap="none" lIns="72000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200" dirty="0">
                <a:latin typeface="G마켓 산스 Bold" pitchFamily="50" charset="-127"/>
                <a:ea typeface="G마켓 산스 Bold" pitchFamily="50" charset="-127"/>
              </a:rPr>
              <a:t>Footer </a:t>
            </a:r>
            <a:r>
              <a:rPr lang="ko-KR" altLang="en-US" sz="1200" dirty="0">
                <a:latin typeface="G마켓 산스 Bold" pitchFamily="50" charset="-127"/>
                <a:ea typeface="G마켓 산스 Bold" pitchFamily="50" charset="-127"/>
              </a:rPr>
              <a:t>메뉴</a:t>
            </a:r>
            <a:endParaRPr lang="en-US" altLang="ko-KR" sz="1200" dirty="0">
              <a:latin typeface="G마켓 산스 Bold" pitchFamily="50" charset="-127"/>
              <a:ea typeface="G마켓 산스 Bold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E774AF8-D9FC-7009-17C0-CCBE93378161}"/>
              </a:ext>
            </a:extLst>
          </p:cNvPr>
          <p:cNvSpPr txBox="1"/>
          <p:nvPr/>
        </p:nvSpPr>
        <p:spPr>
          <a:xfrm>
            <a:off x="5364088" y="1880137"/>
            <a:ext cx="1867810" cy="1169551"/>
          </a:xfrm>
          <a:prstGeom prst="rect">
            <a:avLst/>
          </a:prstGeom>
          <a:solidFill>
            <a:schemeClr val="bg1"/>
          </a:solidFill>
        </p:spPr>
        <p:txBody>
          <a:bodyPr wrap="square" lIns="72000" rtlCol="0">
            <a:spAutoFit/>
          </a:bodyPr>
          <a:lstStyle/>
          <a:p>
            <a:pPr marL="108000" indent="-108000">
              <a:buFontTx/>
              <a:buChar char="-"/>
            </a:pPr>
            <a:r>
              <a:rPr lang="ko-KR" altLang="en-US" sz="1000" dirty="0">
                <a:solidFill>
                  <a:schemeClr val="accent1"/>
                </a:solidFill>
                <a:latin typeface="G마켓 산스 Bold" pitchFamily="50" charset="-127"/>
                <a:ea typeface="G마켓 산스 Bold" pitchFamily="50" charset="-127"/>
              </a:rPr>
              <a:t>각 메뉴는 </a:t>
            </a:r>
            <a:r>
              <a:rPr lang="en-US" altLang="ko-KR" sz="1000" dirty="0">
                <a:solidFill>
                  <a:schemeClr val="accent1"/>
                </a:solidFill>
                <a:latin typeface="G마켓 산스 Bold" pitchFamily="50" charset="-127"/>
                <a:ea typeface="G마켓 산스 Bold" pitchFamily="50" charset="-127"/>
              </a:rPr>
              <a:t>flex</a:t>
            </a:r>
            <a:r>
              <a:rPr lang="ko-KR" altLang="en-US" sz="1000" dirty="0">
                <a:solidFill>
                  <a:schemeClr val="accent1"/>
                </a:solidFill>
                <a:latin typeface="G마켓 산스 Bold" pitchFamily="50" charset="-127"/>
                <a:ea typeface="G마켓 산스 Bold" pitchFamily="50" charset="-127"/>
              </a:rPr>
              <a:t> 정렬</a:t>
            </a:r>
            <a:endParaRPr lang="en-US" altLang="ko-KR" sz="1000" dirty="0">
              <a:solidFill>
                <a:schemeClr val="accent1"/>
              </a:solidFill>
              <a:latin typeface="G마켓 산스 Bold" pitchFamily="50" charset="-127"/>
              <a:ea typeface="G마켓 산스 Bold" pitchFamily="50" charset="-127"/>
            </a:endParaRPr>
          </a:p>
          <a:p>
            <a:pPr marL="108000" indent="-108000">
              <a:buFontTx/>
              <a:buChar char="-"/>
            </a:pPr>
            <a:endParaRPr lang="en-US" altLang="ko-KR" sz="1000" dirty="0">
              <a:solidFill>
                <a:schemeClr val="accent1"/>
              </a:solidFill>
              <a:latin typeface="G마켓 산스 Bold" pitchFamily="50" charset="-127"/>
              <a:ea typeface="G마켓 산스 Bold" pitchFamily="50" charset="-127"/>
            </a:endParaRPr>
          </a:p>
          <a:p>
            <a:pPr marL="108000" indent="-108000">
              <a:buFontTx/>
              <a:buChar char="-"/>
            </a:pPr>
            <a:r>
              <a:rPr lang="ko-KR" altLang="en-US" sz="1000" dirty="0">
                <a:solidFill>
                  <a:schemeClr val="accent1"/>
                </a:solidFill>
                <a:latin typeface="G마켓 산스 Bold" pitchFamily="50" charset="-127"/>
                <a:ea typeface="G마켓 산스 Bold" pitchFamily="50" charset="-127"/>
              </a:rPr>
              <a:t>각 메뉴 </a:t>
            </a:r>
            <a:r>
              <a:rPr lang="en-US" altLang="ko-KR" sz="1000" dirty="0">
                <a:solidFill>
                  <a:schemeClr val="accent1"/>
                </a:solidFill>
                <a:latin typeface="G마켓 산스 Bold" pitchFamily="50" charset="-127"/>
                <a:ea typeface="G마켓 산스 Bold" pitchFamily="50" charset="-127"/>
              </a:rPr>
              <a:t>hover </a:t>
            </a:r>
            <a:r>
              <a:rPr lang="ko-KR" altLang="en-US" sz="1000" dirty="0">
                <a:solidFill>
                  <a:schemeClr val="accent1"/>
                </a:solidFill>
                <a:latin typeface="G마켓 산스 Bold" pitchFamily="50" charset="-127"/>
                <a:ea typeface="G마켓 산스 Bold" pitchFamily="50" charset="-127"/>
              </a:rPr>
              <a:t>시</a:t>
            </a:r>
            <a:br>
              <a:rPr lang="en-US" altLang="ko-KR" sz="1000" dirty="0">
                <a:solidFill>
                  <a:schemeClr val="accent1"/>
                </a:solidFill>
                <a:latin typeface="G마켓 산스 Bold" pitchFamily="50" charset="-127"/>
                <a:ea typeface="G마켓 산스 Bold" pitchFamily="50" charset="-127"/>
              </a:rPr>
            </a:br>
            <a:r>
              <a:rPr lang="ko-KR" altLang="en-US" sz="1000" dirty="0">
                <a:solidFill>
                  <a:schemeClr val="accent1"/>
                </a:solidFill>
                <a:latin typeface="G마켓 산스 Bold" pitchFamily="50" charset="-127"/>
                <a:ea typeface="G마켓 산스 Bold" pitchFamily="50" charset="-127"/>
              </a:rPr>
              <a:t>글자 색 </a:t>
            </a:r>
            <a:r>
              <a:rPr lang="en-US" altLang="ko-KR" sz="1000" dirty="0">
                <a:solidFill>
                  <a:schemeClr val="accent1"/>
                </a:solidFill>
                <a:latin typeface="G마켓 산스 Bold" pitchFamily="50" charset="-127"/>
                <a:ea typeface="G마켓 산스 Bold" pitchFamily="50" charset="-127"/>
              </a:rPr>
              <a:t>white</a:t>
            </a:r>
            <a:r>
              <a:rPr lang="ko-KR" altLang="en-US" sz="1000" dirty="0">
                <a:solidFill>
                  <a:schemeClr val="accent1"/>
                </a:solidFill>
                <a:latin typeface="G마켓 산스 Bold" pitchFamily="50" charset="-127"/>
                <a:ea typeface="G마켓 산스 Bold" pitchFamily="50" charset="-127"/>
              </a:rPr>
              <a:t>로 변경</a:t>
            </a:r>
            <a:endParaRPr lang="en-US" altLang="ko-KR" sz="1000" dirty="0">
              <a:solidFill>
                <a:schemeClr val="accent1"/>
              </a:solidFill>
              <a:latin typeface="G마켓 산스 Bold" pitchFamily="50" charset="-127"/>
              <a:ea typeface="G마켓 산스 Bold" pitchFamily="50" charset="-127"/>
            </a:endParaRPr>
          </a:p>
          <a:p>
            <a:pPr marL="108000" indent="-108000">
              <a:buFontTx/>
              <a:buChar char="-"/>
            </a:pPr>
            <a:endParaRPr lang="en-US" altLang="ko-KR" sz="1000" dirty="0">
              <a:solidFill>
                <a:schemeClr val="accent1"/>
              </a:solidFill>
              <a:latin typeface="G마켓 산스 Bold" pitchFamily="50" charset="-127"/>
              <a:ea typeface="G마켓 산스 Bold" pitchFamily="50" charset="-127"/>
            </a:endParaRPr>
          </a:p>
          <a:p>
            <a:pPr marL="108000" indent="-108000">
              <a:buFontTx/>
              <a:buChar char="-"/>
            </a:pPr>
            <a:r>
              <a:rPr lang="ko-KR" altLang="en-US" sz="1000" dirty="0">
                <a:solidFill>
                  <a:schemeClr val="accent1"/>
                </a:solidFill>
                <a:latin typeface="G마켓 산스 Bold" pitchFamily="50" charset="-127"/>
                <a:ea typeface="G마켓 산스 Bold" pitchFamily="50" charset="-127"/>
              </a:rPr>
              <a:t>각각은 </a:t>
            </a:r>
            <a:r>
              <a:rPr lang="en-US" altLang="ko-KR" sz="1000" dirty="0">
                <a:solidFill>
                  <a:schemeClr val="accent1"/>
                </a:solidFill>
                <a:latin typeface="G마켓 산스 Bold" pitchFamily="50" charset="-127"/>
                <a:ea typeface="G마켓 산스 Bold" pitchFamily="50" charset="-127"/>
              </a:rPr>
              <a:t>a</a:t>
            </a:r>
            <a:r>
              <a:rPr lang="ko-KR" altLang="en-US" sz="1000" dirty="0">
                <a:solidFill>
                  <a:schemeClr val="accent1"/>
                </a:solidFill>
                <a:latin typeface="G마켓 산스 Bold" pitchFamily="50" charset="-127"/>
                <a:ea typeface="G마켓 산스 Bold" pitchFamily="50" charset="-127"/>
              </a:rPr>
              <a:t>태그 링크로 </a:t>
            </a:r>
            <a:r>
              <a:rPr lang="en-US" altLang="ko-KR" sz="1000" dirty="0" err="1">
                <a:solidFill>
                  <a:schemeClr val="accent1"/>
                </a:solidFill>
                <a:latin typeface="G마켓 산스 Bold" pitchFamily="50" charset="-127"/>
                <a:ea typeface="G마켓 산스 Bold" pitchFamily="50" charset="-127"/>
              </a:rPr>
              <a:t>Wavve</a:t>
            </a:r>
            <a:r>
              <a:rPr lang="ko-KR" altLang="en-US" sz="1000" dirty="0">
                <a:solidFill>
                  <a:schemeClr val="accent1"/>
                </a:solidFill>
                <a:latin typeface="G마켓 산스 Bold" pitchFamily="50" charset="-127"/>
                <a:ea typeface="G마켓 산스 Bold" pitchFamily="50" charset="-127"/>
              </a:rPr>
              <a:t>의 각각의 메뉴창으로 연결</a:t>
            </a:r>
            <a:endParaRPr lang="en-US" altLang="ko-KR" sz="1000" dirty="0">
              <a:solidFill>
                <a:schemeClr val="accent1"/>
              </a:solidFill>
              <a:latin typeface="G마켓 산스 Bold" pitchFamily="50" charset="-127"/>
              <a:ea typeface="G마켓 산스 Bold" pitchFamily="50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6D64720-BD0D-0A0B-18A2-3BE0F5954C39}"/>
              </a:ext>
            </a:extLst>
          </p:cNvPr>
          <p:cNvSpPr txBox="1"/>
          <p:nvPr/>
        </p:nvSpPr>
        <p:spPr>
          <a:xfrm>
            <a:off x="1912102" y="1886510"/>
            <a:ext cx="1981384" cy="1477328"/>
          </a:xfrm>
          <a:prstGeom prst="rect">
            <a:avLst/>
          </a:prstGeom>
          <a:solidFill>
            <a:schemeClr val="bg1"/>
          </a:solidFill>
        </p:spPr>
        <p:txBody>
          <a:bodyPr wrap="square" lIns="72000" rtlCol="0">
            <a:spAutoFit/>
          </a:bodyPr>
          <a:lstStyle/>
          <a:p>
            <a:pPr marL="108000" indent="-108000">
              <a:buFontTx/>
              <a:buChar char="-"/>
            </a:pPr>
            <a:r>
              <a:rPr lang="ko-KR" altLang="en-US" sz="1000" dirty="0">
                <a:solidFill>
                  <a:schemeClr val="accent1"/>
                </a:solidFill>
                <a:latin typeface="G마켓 산스 Bold" pitchFamily="50" charset="-127"/>
                <a:ea typeface="G마켓 산스 Bold" pitchFamily="50" charset="-127"/>
              </a:rPr>
              <a:t>공지사항</a:t>
            </a:r>
            <a:r>
              <a:rPr lang="en-US" altLang="ko-KR" sz="1000" dirty="0">
                <a:solidFill>
                  <a:schemeClr val="accent1"/>
                </a:solidFill>
                <a:latin typeface="G마켓 산스 Bold" pitchFamily="50" charset="-127"/>
                <a:ea typeface="G마켓 산스 Bold" pitchFamily="50" charset="-127"/>
              </a:rPr>
              <a:t> </a:t>
            </a:r>
            <a:r>
              <a:rPr lang="ko-KR" altLang="en-US" sz="1000" dirty="0">
                <a:solidFill>
                  <a:schemeClr val="accent1"/>
                </a:solidFill>
                <a:latin typeface="G마켓 산스 Bold" pitchFamily="50" charset="-127"/>
                <a:ea typeface="G마켓 산스 Bold" pitchFamily="50" charset="-127"/>
              </a:rPr>
              <a:t>글 제목에 </a:t>
            </a:r>
            <a:r>
              <a:rPr lang="en-US" altLang="ko-KR" sz="1000" dirty="0">
                <a:solidFill>
                  <a:schemeClr val="accent1"/>
                </a:solidFill>
                <a:latin typeface="G마켓 산스 Bold" pitchFamily="50" charset="-127"/>
                <a:ea typeface="G마켓 산스 Bold" pitchFamily="50" charset="-127"/>
              </a:rPr>
              <a:t>hover </a:t>
            </a:r>
            <a:r>
              <a:rPr lang="ko-KR" altLang="en-US" sz="1000" dirty="0">
                <a:solidFill>
                  <a:schemeClr val="accent1"/>
                </a:solidFill>
                <a:latin typeface="G마켓 산스 Bold" pitchFamily="50" charset="-127"/>
                <a:ea typeface="G마켓 산스 Bold" pitchFamily="50" charset="-127"/>
              </a:rPr>
              <a:t>시</a:t>
            </a:r>
            <a:br>
              <a:rPr lang="en-US" altLang="ko-KR" sz="1000" dirty="0">
                <a:solidFill>
                  <a:schemeClr val="accent1"/>
                </a:solidFill>
                <a:latin typeface="G마켓 산스 Bold" pitchFamily="50" charset="-127"/>
                <a:ea typeface="G마켓 산스 Bold" pitchFamily="50" charset="-127"/>
              </a:rPr>
            </a:br>
            <a:r>
              <a:rPr lang="ko-KR" altLang="en-US" sz="1000" dirty="0" err="1">
                <a:solidFill>
                  <a:schemeClr val="accent1"/>
                </a:solidFill>
                <a:latin typeface="G마켓 산스 Bold" pitchFamily="50" charset="-127"/>
                <a:ea typeface="G마켓 산스 Bold" pitchFamily="50" charset="-127"/>
              </a:rPr>
              <a:t>글자색</a:t>
            </a:r>
            <a:r>
              <a:rPr lang="ko-KR" altLang="en-US" sz="1000" dirty="0">
                <a:solidFill>
                  <a:schemeClr val="accent1"/>
                </a:solidFill>
                <a:latin typeface="G마켓 산스 Bold" pitchFamily="50" charset="-127"/>
                <a:ea typeface="G마켓 산스 Bold" pitchFamily="50" charset="-127"/>
              </a:rPr>
              <a:t> </a:t>
            </a:r>
            <a:r>
              <a:rPr lang="en-US" altLang="ko-KR" sz="1000" dirty="0">
                <a:solidFill>
                  <a:schemeClr val="accent1"/>
                </a:solidFill>
                <a:latin typeface="G마켓 산스 Bold" pitchFamily="50" charset="-127"/>
                <a:ea typeface="G마켓 산스 Bold" pitchFamily="50" charset="-127"/>
              </a:rPr>
              <a:t>white </a:t>
            </a:r>
            <a:r>
              <a:rPr lang="ko-KR" altLang="en-US" sz="1000" dirty="0">
                <a:solidFill>
                  <a:schemeClr val="accent1"/>
                </a:solidFill>
                <a:latin typeface="G마켓 산스 Bold" pitchFamily="50" charset="-127"/>
                <a:ea typeface="G마켓 산스 Bold" pitchFamily="50" charset="-127"/>
              </a:rPr>
              <a:t>적용</a:t>
            </a:r>
            <a:endParaRPr lang="en-US" altLang="ko-KR" sz="1000" dirty="0">
              <a:solidFill>
                <a:schemeClr val="accent1"/>
              </a:solidFill>
              <a:latin typeface="G마켓 산스 Bold" pitchFamily="50" charset="-127"/>
              <a:ea typeface="G마켓 산스 Bold" pitchFamily="50" charset="-127"/>
            </a:endParaRPr>
          </a:p>
          <a:p>
            <a:pPr marL="108000" indent="-108000">
              <a:buFontTx/>
              <a:buChar char="-"/>
            </a:pPr>
            <a:endParaRPr lang="en-US" altLang="ko-KR" sz="1000" dirty="0">
              <a:solidFill>
                <a:schemeClr val="accent1"/>
              </a:solidFill>
              <a:latin typeface="G마켓 산스 Bold" pitchFamily="50" charset="-127"/>
              <a:ea typeface="G마켓 산스 Bold" pitchFamily="50" charset="-127"/>
            </a:endParaRPr>
          </a:p>
          <a:p>
            <a:pPr marL="108000" indent="-108000">
              <a:buFontTx/>
              <a:buChar char="-"/>
            </a:pPr>
            <a:r>
              <a:rPr lang="ko-KR" altLang="en-US" sz="1000" dirty="0">
                <a:solidFill>
                  <a:schemeClr val="accent1"/>
                </a:solidFill>
                <a:latin typeface="G마켓 산스 Bold" pitchFamily="50" charset="-127"/>
                <a:ea typeface="G마켓 산스 Bold" pitchFamily="50" charset="-127"/>
              </a:rPr>
              <a:t>우측 </a:t>
            </a:r>
            <a:r>
              <a:rPr lang="en-US" altLang="ko-KR" sz="1000" dirty="0" err="1">
                <a:solidFill>
                  <a:schemeClr val="accent1"/>
                </a:solidFill>
                <a:latin typeface="G마켓 산스 Bold" pitchFamily="50" charset="-127"/>
                <a:ea typeface="G마켓 산스 Bold" pitchFamily="50" charset="-127"/>
              </a:rPr>
              <a:t>prev</a:t>
            </a:r>
            <a:r>
              <a:rPr lang="en-US" altLang="ko-KR" sz="1000" dirty="0">
                <a:solidFill>
                  <a:schemeClr val="accent1"/>
                </a:solidFill>
                <a:latin typeface="G마켓 산스 Bold" pitchFamily="50" charset="-127"/>
                <a:ea typeface="G마켓 산스 Bold" pitchFamily="50" charset="-127"/>
              </a:rPr>
              <a:t> / next </a:t>
            </a:r>
            <a:r>
              <a:rPr lang="ko-KR" altLang="en-US" sz="1000" dirty="0">
                <a:solidFill>
                  <a:schemeClr val="accent1"/>
                </a:solidFill>
                <a:latin typeface="G마켓 산스 Bold" pitchFamily="50" charset="-127"/>
                <a:ea typeface="G마켓 산스 Bold" pitchFamily="50" charset="-127"/>
              </a:rPr>
              <a:t>버튼</a:t>
            </a:r>
            <a:br>
              <a:rPr lang="en-US" altLang="ko-KR" sz="1000" dirty="0">
                <a:solidFill>
                  <a:schemeClr val="accent1"/>
                </a:solidFill>
                <a:latin typeface="G마켓 산스 Bold" pitchFamily="50" charset="-127"/>
                <a:ea typeface="G마켓 산스 Bold" pitchFamily="50" charset="-127"/>
              </a:rPr>
            </a:br>
            <a:r>
              <a:rPr lang="en-US" altLang="ko-KR" sz="1000" dirty="0">
                <a:solidFill>
                  <a:schemeClr val="accent1"/>
                </a:solidFill>
                <a:latin typeface="G마켓 산스 Bold" pitchFamily="50" charset="-127"/>
                <a:ea typeface="G마켓 산스 Bold" pitchFamily="50" charset="-127"/>
              </a:rPr>
              <a:t>hover</a:t>
            </a:r>
            <a:r>
              <a:rPr lang="ko-KR" altLang="en-US" sz="1000" dirty="0">
                <a:solidFill>
                  <a:schemeClr val="accent1"/>
                </a:solidFill>
                <a:latin typeface="G마켓 산스 Bold" pitchFamily="50" charset="-127"/>
                <a:ea typeface="G마켓 산스 Bold" pitchFamily="50" charset="-127"/>
              </a:rPr>
              <a:t>시 </a:t>
            </a:r>
            <a:r>
              <a:rPr lang="en-US" altLang="ko-KR" sz="1000" dirty="0">
                <a:solidFill>
                  <a:schemeClr val="accent1"/>
                </a:solidFill>
                <a:latin typeface="G마켓 산스 Bold" pitchFamily="50" charset="-127"/>
                <a:ea typeface="G마켓 산스 Bold" pitchFamily="50" charset="-127"/>
              </a:rPr>
              <a:t>opacity : 0.3</a:t>
            </a:r>
            <a:r>
              <a:rPr lang="ko-KR" altLang="en-US" sz="1000" dirty="0">
                <a:solidFill>
                  <a:schemeClr val="accent1"/>
                </a:solidFill>
                <a:latin typeface="G마켓 산스 Bold" pitchFamily="50" charset="-127"/>
                <a:ea typeface="G마켓 산스 Bold" pitchFamily="50" charset="-127"/>
              </a:rPr>
              <a:t>적용</a:t>
            </a:r>
            <a:endParaRPr lang="en-US" altLang="ko-KR" sz="1000" dirty="0">
              <a:solidFill>
                <a:schemeClr val="accent1"/>
              </a:solidFill>
              <a:latin typeface="G마켓 산스 Bold" pitchFamily="50" charset="-127"/>
              <a:ea typeface="G마켓 산스 Bold" pitchFamily="50" charset="-127"/>
            </a:endParaRPr>
          </a:p>
          <a:p>
            <a:pPr marL="108000" indent="-108000">
              <a:buFontTx/>
              <a:buChar char="-"/>
            </a:pPr>
            <a:endParaRPr lang="en-US" altLang="ko-KR" sz="1000" dirty="0">
              <a:solidFill>
                <a:schemeClr val="accent1"/>
              </a:solidFill>
              <a:latin typeface="G마켓 산스 Bold" pitchFamily="50" charset="-127"/>
              <a:ea typeface="G마켓 산스 Bold" pitchFamily="50" charset="-127"/>
            </a:endParaRPr>
          </a:p>
          <a:p>
            <a:pPr marL="108000" indent="-108000">
              <a:buFontTx/>
              <a:buChar char="-"/>
            </a:pPr>
            <a:r>
              <a:rPr lang="ko-KR" altLang="en-US" sz="1000" dirty="0">
                <a:solidFill>
                  <a:schemeClr val="accent1"/>
                </a:solidFill>
                <a:latin typeface="G마켓 산스 Bold" pitchFamily="50" charset="-127"/>
                <a:ea typeface="G마켓 산스 Bold" pitchFamily="50" charset="-127"/>
              </a:rPr>
              <a:t>공지사항 최신 </a:t>
            </a:r>
            <a:r>
              <a:rPr lang="en-US" altLang="ko-KR" sz="1000" dirty="0">
                <a:solidFill>
                  <a:schemeClr val="accent1"/>
                </a:solidFill>
                <a:latin typeface="G마켓 산스 Bold" pitchFamily="50" charset="-127"/>
                <a:ea typeface="G마켓 산스 Bold" pitchFamily="50" charset="-127"/>
              </a:rPr>
              <a:t>6</a:t>
            </a:r>
            <a:r>
              <a:rPr lang="ko-KR" altLang="en-US" sz="1000" dirty="0">
                <a:solidFill>
                  <a:schemeClr val="accent1"/>
                </a:solidFill>
                <a:latin typeface="G마켓 산스 Bold" pitchFamily="50" charset="-127"/>
                <a:ea typeface="G마켓 산스 Bold" pitchFamily="50" charset="-127"/>
              </a:rPr>
              <a:t>개 글에</a:t>
            </a:r>
            <a:br>
              <a:rPr lang="en-US" altLang="ko-KR" sz="1000" dirty="0">
                <a:solidFill>
                  <a:schemeClr val="accent1"/>
                </a:solidFill>
                <a:latin typeface="G마켓 산스 Bold" pitchFamily="50" charset="-127"/>
                <a:ea typeface="G마켓 산스 Bold" pitchFamily="50" charset="-127"/>
              </a:rPr>
            </a:br>
            <a:r>
              <a:rPr lang="ko-KR" altLang="en-US" sz="1000" dirty="0">
                <a:solidFill>
                  <a:schemeClr val="accent1"/>
                </a:solidFill>
                <a:latin typeface="G마켓 산스 Bold" pitchFamily="50" charset="-127"/>
                <a:ea typeface="G마켓 산스 Bold" pitchFamily="50" charset="-127"/>
              </a:rPr>
              <a:t>우측 </a:t>
            </a:r>
            <a:r>
              <a:rPr lang="en-US" altLang="ko-KR" sz="1000" dirty="0" err="1">
                <a:solidFill>
                  <a:schemeClr val="accent1"/>
                </a:solidFill>
                <a:latin typeface="G마켓 산스 Bold" pitchFamily="50" charset="-127"/>
                <a:ea typeface="G마켓 산스 Bold" pitchFamily="50" charset="-127"/>
              </a:rPr>
              <a:t>prev</a:t>
            </a:r>
            <a:r>
              <a:rPr lang="en-US" altLang="ko-KR" sz="1000" dirty="0">
                <a:solidFill>
                  <a:schemeClr val="accent1"/>
                </a:solidFill>
                <a:latin typeface="G마켓 산스 Bold" pitchFamily="50" charset="-127"/>
                <a:ea typeface="G마켓 산스 Bold" pitchFamily="50" charset="-127"/>
              </a:rPr>
              <a:t> / next </a:t>
            </a:r>
            <a:r>
              <a:rPr lang="ko-KR" altLang="en-US" sz="1000" dirty="0">
                <a:solidFill>
                  <a:schemeClr val="accent1"/>
                </a:solidFill>
                <a:latin typeface="G마켓 산스 Bold" pitchFamily="50" charset="-127"/>
                <a:ea typeface="G마켓 산스 Bold" pitchFamily="50" charset="-127"/>
              </a:rPr>
              <a:t>버튼 클릭 시</a:t>
            </a:r>
            <a:br>
              <a:rPr lang="en-US" altLang="ko-KR" sz="1000" dirty="0">
                <a:solidFill>
                  <a:schemeClr val="accent1"/>
                </a:solidFill>
                <a:latin typeface="G마켓 산스 Bold" pitchFamily="50" charset="-127"/>
                <a:ea typeface="G마켓 산스 Bold" pitchFamily="50" charset="-127"/>
              </a:rPr>
            </a:br>
            <a:r>
              <a:rPr lang="ko-KR" altLang="en-US" sz="1000" dirty="0" err="1">
                <a:solidFill>
                  <a:schemeClr val="accent1"/>
                </a:solidFill>
                <a:latin typeface="G마켓 산스 Bold" pitchFamily="50" charset="-127"/>
                <a:ea typeface="G마켓 산스 Bold" pitchFamily="50" charset="-127"/>
              </a:rPr>
              <a:t>캐러셀</a:t>
            </a:r>
            <a:r>
              <a:rPr lang="ko-KR" altLang="en-US" sz="1000" dirty="0">
                <a:solidFill>
                  <a:schemeClr val="accent1"/>
                </a:solidFill>
                <a:latin typeface="G마켓 산스 Bold" pitchFamily="50" charset="-127"/>
                <a:ea typeface="G마켓 산스 Bold" pitchFamily="50" charset="-127"/>
              </a:rPr>
              <a:t> 효과 줌</a:t>
            </a:r>
            <a:endParaRPr lang="en-US" altLang="ko-KR" sz="1000" dirty="0">
              <a:solidFill>
                <a:schemeClr val="accent1"/>
              </a:solidFill>
              <a:latin typeface="G마켓 산스 Bold" pitchFamily="50" charset="-127"/>
              <a:ea typeface="G마켓 산스 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20898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 animBg="1"/>
      <p:bldP spid="80" grpId="0" animBg="1"/>
      <p:bldP spid="20" grpId="0" animBg="1"/>
      <p:bldP spid="24" grpId="0" animBg="1"/>
      <p:bldP spid="42" grpId="0" animBg="1"/>
      <p:bldP spid="5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914DA9-ED99-D4C9-3459-BAE8F4731E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892FBA2B-F5F3-C0ED-D826-26AAC283019D}"/>
              </a:ext>
            </a:extLst>
          </p:cNvPr>
          <p:cNvGrpSpPr/>
          <p:nvPr/>
        </p:nvGrpSpPr>
        <p:grpSpPr>
          <a:xfrm>
            <a:off x="254405" y="488241"/>
            <a:ext cx="6765867" cy="3707734"/>
            <a:chOff x="182397" y="416233"/>
            <a:chExt cx="3935253" cy="2156541"/>
          </a:xfrm>
        </p:grpSpPr>
        <p:pic>
          <p:nvPicPr>
            <p:cNvPr id="3" name="그림 2" descr="텍스트, 스크린샷, 소프트웨어, 멀티미디어 소프트웨어이(가) 표시된 사진&#10;&#10;자동 생성된 설명">
              <a:extLst>
                <a:ext uri="{FF2B5EF4-FFF2-40B4-BE49-F238E27FC236}">
                  <a16:creationId xmlns:a16="http://schemas.microsoft.com/office/drawing/2014/main" id="{292AE107-57F1-097C-EF1F-6FF7CF7CE35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8" t="15654" r="2636" b="752"/>
            <a:stretch/>
          </p:blipFill>
          <p:spPr>
            <a:xfrm>
              <a:off x="182397" y="541240"/>
              <a:ext cx="3934800" cy="1836000"/>
            </a:xfrm>
            <a:prstGeom prst="rect">
              <a:avLst/>
            </a:prstGeom>
          </p:spPr>
        </p:pic>
        <p:pic>
          <p:nvPicPr>
            <p:cNvPr id="6" name="그림 5" descr="텍스트, 인간의 얼굴, 스크린샷, 소프트웨어이(가) 표시된 사진&#10;&#10;자동 생성된 설명">
              <a:extLst>
                <a:ext uri="{FF2B5EF4-FFF2-40B4-BE49-F238E27FC236}">
                  <a16:creationId xmlns:a16="http://schemas.microsoft.com/office/drawing/2014/main" id="{D91F4CB5-4653-DA4F-71E9-19DFB82E05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t="83520" r="2649" b="7464"/>
            <a:stretch/>
          </p:blipFill>
          <p:spPr>
            <a:xfrm>
              <a:off x="184040" y="2374774"/>
              <a:ext cx="3933610" cy="198000"/>
            </a:xfrm>
            <a:prstGeom prst="rect">
              <a:avLst/>
            </a:prstGeom>
          </p:spPr>
        </p:pic>
        <p:pic>
          <p:nvPicPr>
            <p:cNvPr id="7" name="그림 6" descr="텍스트, 스크린샷, 멀티미디어 소프트웨어, 소프트웨어이(가) 표시된 사진&#10;&#10;자동 생성된 설명">
              <a:extLst>
                <a:ext uri="{FF2B5EF4-FFF2-40B4-BE49-F238E27FC236}">
                  <a16:creationId xmlns:a16="http://schemas.microsoft.com/office/drawing/2014/main" id="{505DC06F-489A-1B2A-169E-1D60CC542B6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t="11118" r="2649" b="83145"/>
            <a:stretch/>
          </p:blipFill>
          <p:spPr>
            <a:xfrm>
              <a:off x="184040" y="416233"/>
              <a:ext cx="3933610" cy="126000"/>
            </a:xfrm>
            <a:prstGeom prst="rect">
              <a:avLst/>
            </a:prstGeom>
          </p:spPr>
        </p:pic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4CDE1CCD-D242-7955-2567-9BFF5B5EA8A1}"/>
              </a:ext>
            </a:extLst>
          </p:cNvPr>
          <p:cNvSpPr txBox="1"/>
          <p:nvPr/>
        </p:nvSpPr>
        <p:spPr>
          <a:xfrm>
            <a:off x="7924062" y="195486"/>
            <a:ext cx="1042273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700" dirty="0">
                <a:latin typeface="G마켓 산스 Medium" pitchFamily="50" charset="-127"/>
                <a:ea typeface="G마켓 산스 Medium" pitchFamily="50" charset="-127"/>
              </a:rPr>
              <a:t>#1 </a:t>
            </a:r>
            <a:r>
              <a:rPr lang="en-US" altLang="ko-KR" sz="700" dirty="0" err="1">
                <a:latin typeface="G마켓 산스 Medium" pitchFamily="50" charset="-127"/>
                <a:ea typeface="G마켓 산스 Medium" pitchFamily="50" charset="-127"/>
              </a:rPr>
              <a:t>Wavve</a:t>
            </a:r>
            <a:r>
              <a:rPr lang="en-US" altLang="ko-KR" sz="700" dirty="0">
                <a:latin typeface="G마켓 산스 Medium" pitchFamily="50" charset="-127"/>
                <a:ea typeface="G마켓 산스 Medium" pitchFamily="50" charset="-127"/>
              </a:rPr>
              <a:t> </a:t>
            </a:r>
            <a:r>
              <a:rPr lang="ko-KR" altLang="en-US" sz="700" dirty="0">
                <a:latin typeface="G마켓 산스 Medium" pitchFamily="50" charset="-127"/>
                <a:ea typeface="G마켓 산스 Medium" pitchFamily="50" charset="-127"/>
              </a:rPr>
              <a:t>화면 구현</a:t>
            </a:r>
            <a:endParaRPr lang="en-US" altLang="ko-KR" sz="700" dirty="0">
              <a:latin typeface="G마켓 산스 Medium" pitchFamily="50" charset="-127"/>
              <a:ea typeface="G마켓 산스 Medium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8A50316-AC7E-A9A1-1017-927373CEF748}"/>
              </a:ext>
            </a:extLst>
          </p:cNvPr>
          <p:cNvSpPr/>
          <p:nvPr/>
        </p:nvSpPr>
        <p:spPr>
          <a:xfrm>
            <a:off x="179511" y="481349"/>
            <a:ext cx="6966701" cy="234515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447C5BE5-AEF2-05D4-D180-33F13E7E64BB}"/>
              </a:ext>
            </a:extLst>
          </p:cNvPr>
          <p:cNvCxnSpPr>
            <a:cxnSpLocks/>
            <a:stCxn id="32" idx="3"/>
            <a:endCxn id="40" idx="1"/>
          </p:cNvCxnSpPr>
          <p:nvPr/>
        </p:nvCxnSpPr>
        <p:spPr>
          <a:xfrm>
            <a:off x="7146212" y="598607"/>
            <a:ext cx="402277" cy="778519"/>
          </a:xfrm>
          <a:prstGeom prst="bentConnector3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B02133BB-9D1B-96AD-48D6-59235948E50D}"/>
              </a:ext>
            </a:extLst>
          </p:cNvPr>
          <p:cNvSpPr/>
          <p:nvPr/>
        </p:nvSpPr>
        <p:spPr>
          <a:xfrm>
            <a:off x="179511" y="716274"/>
            <a:ext cx="6966701" cy="306691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6851A40D-E1AE-8CDD-BA6E-C165E0FEE69A}"/>
              </a:ext>
            </a:extLst>
          </p:cNvPr>
          <p:cNvCxnSpPr>
            <a:cxnSpLocks/>
            <a:stCxn id="28" idx="2"/>
            <a:endCxn id="55" idx="0"/>
          </p:cNvCxnSpPr>
          <p:nvPr/>
        </p:nvCxnSpPr>
        <p:spPr>
          <a:xfrm flipH="1">
            <a:off x="8196488" y="780842"/>
            <a:ext cx="1" cy="312954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063D8B13-DFA2-15C0-B30D-47698E37A208}"/>
              </a:ext>
            </a:extLst>
          </p:cNvPr>
          <p:cNvSpPr txBox="1"/>
          <p:nvPr/>
        </p:nvSpPr>
        <p:spPr>
          <a:xfrm>
            <a:off x="7548489" y="2566813"/>
            <a:ext cx="1003801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sz="1400" dirty="0">
                <a:latin typeface="G마켓 산스 Bold" pitchFamily="50" charset="-127"/>
                <a:ea typeface="G마켓 산스 Bold" pitchFamily="50" charset="-127"/>
              </a:rPr>
              <a:t>BODY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B3D996A-7C8F-AF85-6098-E1561654A2B9}"/>
              </a:ext>
            </a:extLst>
          </p:cNvPr>
          <p:cNvSpPr txBox="1"/>
          <p:nvPr/>
        </p:nvSpPr>
        <p:spPr>
          <a:xfrm>
            <a:off x="7548489" y="1223237"/>
            <a:ext cx="1126197" cy="307777"/>
          </a:xfrm>
          <a:prstGeom prst="rect">
            <a:avLst/>
          </a:prstGeom>
          <a:solidFill>
            <a:schemeClr val="bg1"/>
          </a:solidFill>
        </p:spPr>
        <p:txBody>
          <a:bodyPr wrap="none" lIns="72000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sz="1400" dirty="0">
                <a:latin typeface="G마켓 산스 Bold" pitchFamily="50" charset="-127"/>
                <a:ea typeface="G마켓 산스 Bold" pitchFamily="50" charset="-127"/>
              </a:rPr>
              <a:t>HEADER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97BD9EC-F1C2-8C40-D58E-0E49435B0BA5}"/>
              </a:ext>
            </a:extLst>
          </p:cNvPr>
          <p:cNvSpPr txBox="1"/>
          <p:nvPr/>
        </p:nvSpPr>
        <p:spPr>
          <a:xfrm>
            <a:off x="7548488" y="3910390"/>
            <a:ext cx="1296000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sz="1400" dirty="0">
                <a:latin typeface="G마켓 산스 Bold" pitchFamily="50" charset="-127"/>
                <a:ea typeface="G마켓 산스 Bold" pitchFamily="50" charset="-127"/>
              </a:rPr>
              <a:t>FOOTER</a:t>
            </a:r>
          </a:p>
        </p:txBody>
      </p:sp>
      <p:cxnSp>
        <p:nvCxnSpPr>
          <p:cNvPr id="69" name="연결선: 꺾임 68">
            <a:extLst>
              <a:ext uri="{FF2B5EF4-FFF2-40B4-BE49-F238E27FC236}">
                <a16:creationId xmlns:a16="http://schemas.microsoft.com/office/drawing/2014/main" id="{D0B0CD27-60F9-0CE1-F6EF-448126674E31}"/>
              </a:ext>
            </a:extLst>
          </p:cNvPr>
          <p:cNvCxnSpPr>
            <a:cxnSpLocks/>
            <a:stCxn id="47" idx="3"/>
            <a:endCxn id="41" idx="1"/>
          </p:cNvCxnSpPr>
          <p:nvPr/>
        </p:nvCxnSpPr>
        <p:spPr>
          <a:xfrm>
            <a:off x="7146212" y="2249730"/>
            <a:ext cx="402277" cy="470972"/>
          </a:xfrm>
          <a:prstGeom prst="bentConnector3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AAC485AB-5B14-120F-491E-A3A1DB3B4BB0}"/>
              </a:ext>
            </a:extLst>
          </p:cNvPr>
          <p:cNvSpPr/>
          <p:nvPr/>
        </p:nvSpPr>
        <p:spPr>
          <a:xfrm>
            <a:off x="179511" y="3783185"/>
            <a:ext cx="6966703" cy="412789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4" name="연결선: 꺾임 73">
            <a:extLst>
              <a:ext uri="{FF2B5EF4-FFF2-40B4-BE49-F238E27FC236}">
                <a16:creationId xmlns:a16="http://schemas.microsoft.com/office/drawing/2014/main" id="{321FF8AD-6F20-4D75-1B41-C8442C27075C}"/>
              </a:ext>
            </a:extLst>
          </p:cNvPr>
          <p:cNvCxnSpPr>
            <a:cxnSpLocks/>
            <a:stCxn id="72" idx="3"/>
            <a:endCxn id="55" idx="1"/>
          </p:cNvCxnSpPr>
          <p:nvPr/>
        </p:nvCxnSpPr>
        <p:spPr>
          <a:xfrm>
            <a:off x="7146214" y="3989580"/>
            <a:ext cx="402274" cy="74699"/>
          </a:xfrm>
          <a:prstGeom prst="bentConnector3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B5D6D18C-5249-B7DF-9A7D-4A3D3A71D6D6}"/>
              </a:ext>
            </a:extLst>
          </p:cNvPr>
          <p:cNvSpPr txBox="1"/>
          <p:nvPr/>
        </p:nvSpPr>
        <p:spPr>
          <a:xfrm>
            <a:off x="7428490" y="411510"/>
            <a:ext cx="153599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G마켓 산스 Bold" pitchFamily="50" charset="-127"/>
                <a:ea typeface="G마켓 산스 Bold" pitchFamily="50" charset="-127"/>
              </a:rPr>
              <a:t>Login</a:t>
            </a:r>
            <a:r>
              <a:rPr lang="ko-KR" altLang="en-US" dirty="0">
                <a:latin typeface="G마켓 산스 Bold" pitchFamily="50" charset="-127"/>
                <a:ea typeface="G마켓 산스 Bold" pitchFamily="50" charset="-127"/>
              </a:rPr>
              <a:t> 페이지</a:t>
            </a:r>
            <a:endParaRPr lang="en-US" altLang="ko-KR" dirty="0">
              <a:latin typeface="G마켓 산스 Bold" pitchFamily="50" charset="-127"/>
              <a:ea typeface="G마켓 산스 Bold" pitchFamily="50" charset="-127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CCD41E92-F41E-C8AF-A0D0-98E657EC4BD3}"/>
              </a:ext>
            </a:extLst>
          </p:cNvPr>
          <p:cNvSpPr txBox="1"/>
          <p:nvPr/>
        </p:nvSpPr>
        <p:spPr>
          <a:xfrm>
            <a:off x="7146212" y="4371950"/>
            <a:ext cx="1867810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72000" rtlCol="0">
            <a:spAutoFit/>
          </a:bodyPr>
          <a:lstStyle/>
          <a:p>
            <a:pPr marL="108000" indent="-108000">
              <a:buFontTx/>
              <a:buChar char="-"/>
            </a:pPr>
            <a:r>
              <a:rPr lang="ko-KR" altLang="en-US" sz="1000" dirty="0">
                <a:solidFill>
                  <a:schemeClr val="accent1"/>
                </a:solidFill>
                <a:latin typeface="G마켓 산스 Bold" pitchFamily="50" charset="-127"/>
                <a:ea typeface="G마켓 산스 Bold" pitchFamily="50" charset="-127"/>
              </a:rPr>
              <a:t>전체 폰트 </a:t>
            </a:r>
            <a:r>
              <a:rPr lang="en-US" altLang="ko-KR" sz="1000" dirty="0">
                <a:solidFill>
                  <a:schemeClr val="accent1"/>
                </a:solidFill>
                <a:latin typeface="G마켓 산스 Bold" pitchFamily="50" charset="-127"/>
                <a:ea typeface="G마켓 산스 Bold" pitchFamily="50" charset="-127"/>
              </a:rPr>
              <a:t>: </a:t>
            </a:r>
            <a:r>
              <a:rPr lang="en-US" altLang="ko-KR" sz="1000" dirty="0" err="1">
                <a:solidFill>
                  <a:schemeClr val="accent1"/>
                </a:solidFill>
                <a:latin typeface="G마켓 산스 Bold" pitchFamily="50" charset="-127"/>
                <a:ea typeface="G마켓 산스 Bold" pitchFamily="50" charset="-127"/>
              </a:rPr>
              <a:t>Noto_Sans_KR</a:t>
            </a:r>
            <a:endParaRPr lang="en-US" altLang="ko-KR" sz="1000" dirty="0">
              <a:solidFill>
                <a:schemeClr val="accent1"/>
              </a:solidFill>
              <a:latin typeface="G마켓 산스 Bold" pitchFamily="50" charset="-127"/>
              <a:ea typeface="G마켓 산스 Bold" pitchFamily="50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8880DFD0-290E-8EE5-B583-AB78E2959B40}"/>
              </a:ext>
            </a:extLst>
          </p:cNvPr>
          <p:cNvSpPr txBox="1"/>
          <p:nvPr/>
        </p:nvSpPr>
        <p:spPr>
          <a:xfrm>
            <a:off x="7144699" y="4695951"/>
            <a:ext cx="1867810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72000" rtlCol="0">
            <a:spAutoFit/>
          </a:bodyPr>
          <a:lstStyle/>
          <a:p>
            <a:pPr marL="108000" indent="-108000">
              <a:buFontTx/>
              <a:buChar char="-"/>
            </a:pPr>
            <a:r>
              <a:rPr lang="ko-KR" altLang="en-US" sz="1000" dirty="0">
                <a:solidFill>
                  <a:schemeClr val="accent1"/>
                </a:solidFill>
                <a:latin typeface="G마켓 산스 Bold" pitchFamily="50" charset="-127"/>
                <a:ea typeface="G마켓 산스 Bold" pitchFamily="50" charset="-127"/>
              </a:rPr>
              <a:t>전체 배경 </a:t>
            </a:r>
            <a:r>
              <a:rPr lang="en-US" altLang="ko-KR" sz="1000" dirty="0">
                <a:solidFill>
                  <a:schemeClr val="accent1"/>
                </a:solidFill>
                <a:latin typeface="G마켓 산스 Bold" pitchFamily="50" charset="-127"/>
                <a:ea typeface="G마켓 산스 Bold" pitchFamily="50" charset="-127"/>
              </a:rPr>
              <a:t>: #1b1b1b</a:t>
            </a:r>
          </a:p>
        </p:txBody>
      </p:sp>
    </p:spTree>
    <p:extLst>
      <p:ext uri="{BB962C8B-B14F-4D97-AF65-F5344CB8AC3E}">
        <p14:creationId xmlns:p14="http://schemas.microsoft.com/office/powerpoint/2010/main" val="9692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47" grpId="0" animBg="1"/>
      <p:bldP spid="41" grpId="0" animBg="1"/>
      <p:bldP spid="40" grpId="0" animBg="1"/>
      <p:bldP spid="55" grpId="0" animBg="1"/>
      <p:bldP spid="7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A600CB-972D-4A7B-7C99-27785E5D5F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6E82F002-A8D2-7B05-0C4B-FF7D27315662}"/>
              </a:ext>
            </a:extLst>
          </p:cNvPr>
          <p:cNvGrpSpPr/>
          <p:nvPr/>
        </p:nvGrpSpPr>
        <p:grpSpPr>
          <a:xfrm>
            <a:off x="182397" y="416233"/>
            <a:ext cx="3935253" cy="2156541"/>
            <a:chOff x="182397" y="416233"/>
            <a:chExt cx="3935253" cy="2156541"/>
          </a:xfrm>
        </p:grpSpPr>
        <p:pic>
          <p:nvPicPr>
            <p:cNvPr id="3" name="그림 2" descr="텍스트, 스크린샷, 소프트웨어, 멀티미디어 소프트웨어이(가) 표시된 사진&#10;&#10;자동 생성된 설명">
              <a:extLst>
                <a:ext uri="{FF2B5EF4-FFF2-40B4-BE49-F238E27FC236}">
                  <a16:creationId xmlns:a16="http://schemas.microsoft.com/office/drawing/2014/main" id="{DEF98441-C716-BAB7-1B7F-D3D6FB6EC67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8" t="15654" r="2636" b="752"/>
            <a:stretch/>
          </p:blipFill>
          <p:spPr>
            <a:xfrm>
              <a:off x="182397" y="541240"/>
              <a:ext cx="3934800" cy="1836000"/>
            </a:xfrm>
            <a:prstGeom prst="rect">
              <a:avLst/>
            </a:prstGeom>
          </p:spPr>
        </p:pic>
        <p:pic>
          <p:nvPicPr>
            <p:cNvPr id="4" name="그림 3" descr="텍스트, 인간의 얼굴, 스크린샷, 소프트웨어이(가) 표시된 사진&#10;&#10;자동 생성된 설명">
              <a:extLst>
                <a:ext uri="{FF2B5EF4-FFF2-40B4-BE49-F238E27FC236}">
                  <a16:creationId xmlns:a16="http://schemas.microsoft.com/office/drawing/2014/main" id="{7E8734F0-E969-9DE7-297C-2682B91B3C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t="83520" r="2649" b="7464"/>
            <a:stretch/>
          </p:blipFill>
          <p:spPr>
            <a:xfrm>
              <a:off x="184040" y="2374774"/>
              <a:ext cx="3933610" cy="198000"/>
            </a:xfrm>
            <a:prstGeom prst="rect">
              <a:avLst/>
            </a:prstGeom>
          </p:spPr>
        </p:pic>
        <p:pic>
          <p:nvPicPr>
            <p:cNvPr id="5" name="그림 4" descr="텍스트, 스크린샷, 멀티미디어 소프트웨어, 소프트웨어이(가) 표시된 사진&#10;&#10;자동 생성된 설명">
              <a:extLst>
                <a:ext uri="{FF2B5EF4-FFF2-40B4-BE49-F238E27FC236}">
                  <a16:creationId xmlns:a16="http://schemas.microsoft.com/office/drawing/2014/main" id="{C553F14C-6D6B-F961-8CE6-C06B43DAF12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t="11118" r="2649" b="83145"/>
            <a:stretch/>
          </p:blipFill>
          <p:spPr>
            <a:xfrm>
              <a:off x="184040" y="416233"/>
              <a:ext cx="3933610" cy="126000"/>
            </a:xfrm>
            <a:prstGeom prst="rect">
              <a:avLst/>
            </a:prstGeom>
          </p:spPr>
        </p:pic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A2C38D32-97C9-1E0B-9C07-3F6C9A28CDF8}"/>
              </a:ext>
            </a:extLst>
          </p:cNvPr>
          <p:cNvSpPr txBox="1"/>
          <p:nvPr/>
        </p:nvSpPr>
        <p:spPr>
          <a:xfrm>
            <a:off x="7924062" y="195486"/>
            <a:ext cx="1042273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700" dirty="0">
                <a:latin typeface="G마켓 산스 Medium" pitchFamily="50" charset="-127"/>
                <a:ea typeface="G마켓 산스 Medium" pitchFamily="50" charset="-127"/>
              </a:rPr>
              <a:t>#1 </a:t>
            </a:r>
            <a:r>
              <a:rPr lang="en-US" altLang="ko-KR" sz="700" dirty="0" err="1">
                <a:latin typeface="G마켓 산스 Medium" pitchFamily="50" charset="-127"/>
                <a:ea typeface="G마켓 산스 Medium" pitchFamily="50" charset="-127"/>
              </a:rPr>
              <a:t>Wavve</a:t>
            </a:r>
            <a:r>
              <a:rPr lang="en-US" altLang="ko-KR" sz="700" dirty="0">
                <a:latin typeface="G마켓 산스 Medium" pitchFamily="50" charset="-127"/>
                <a:ea typeface="G마켓 산스 Medium" pitchFamily="50" charset="-127"/>
              </a:rPr>
              <a:t> </a:t>
            </a:r>
            <a:r>
              <a:rPr lang="ko-KR" altLang="en-US" sz="700" dirty="0">
                <a:latin typeface="G마켓 산스 Medium" pitchFamily="50" charset="-127"/>
                <a:ea typeface="G마켓 산스 Medium" pitchFamily="50" charset="-127"/>
              </a:rPr>
              <a:t>화면 구현</a:t>
            </a:r>
            <a:endParaRPr lang="en-US" altLang="ko-KR" sz="700" dirty="0">
              <a:latin typeface="G마켓 산스 Medium" pitchFamily="50" charset="-127"/>
              <a:ea typeface="G마켓 산스 Medium" pitchFamily="50" charset="-127"/>
            </a:endParaRPr>
          </a:p>
        </p:txBody>
      </p:sp>
      <p:sp>
        <p:nvSpPr>
          <p:cNvPr id="80" name="사각형: 둥근 모서리 79">
            <a:extLst>
              <a:ext uri="{FF2B5EF4-FFF2-40B4-BE49-F238E27FC236}">
                <a16:creationId xmlns:a16="http://schemas.microsoft.com/office/drawing/2014/main" id="{72BBFDA1-508F-6CEF-3633-D644F7FCD41C}"/>
              </a:ext>
            </a:extLst>
          </p:cNvPr>
          <p:cNvSpPr/>
          <p:nvPr/>
        </p:nvSpPr>
        <p:spPr>
          <a:xfrm>
            <a:off x="124219" y="680733"/>
            <a:ext cx="4072873" cy="1075591"/>
          </a:xfrm>
          <a:prstGeom prst="roundRect">
            <a:avLst>
              <a:gd name="adj" fmla="val 6315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6FF934F0-22F1-A6AD-B9D1-7CDBA2312C96}"/>
              </a:ext>
            </a:extLst>
          </p:cNvPr>
          <p:cNvCxnSpPr>
            <a:cxnSpLocks/>
            <a:stCxn id="40" idx="2"/>
          </p:cNvCxnSpPr>
          <p:nvPr/>
        </p:nvCxnSpPr>
        <p:spPr>
          <a:xfrm>
            <a:off x="4895553" y="549429"/>
            <a:ext cx="0" cy="324094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1109CDBF-F2F6-76A5-433B-5C32110157B1}"/>
              </a:ext>
            </a:extLst>
          </p:cNvPr>
          <p:cNvSpPr txBox="1"/>
          <p:nvPr/>
        </p:nvSpPr>
        <p:spPr>
          <a:xfrm>
            <a:off x="4332153" y="241652"/>
            <a:ext cx="1126800" cy="307777"/>
          </a:xfrm>
          <a:prstGeom prst="rect">
            <a:avLst/>
          </a:prstGeom>
          <a:solidFill>
            <a:schemeClr val="bg1"/>
          </a:solidFill>
        </p:spPr>
        <p:txBody>
          <a:bodyPr wrap="none" lIns="72000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sz="1400" dirty="0">
                <a:latin typeface="G마켓 산스 Bold" pitchFamily="50" charset="-127"/>
                <a:ea typeface="G마켓 산스 Bold" pitchFamily="50" charset="-127"/>
              </a:rPr>
              <a:t>BODY</a:t>
            </a:r>
          </a:p>
        </p:txBody>
      </p: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DF193D13-3F81-FC72-61D0-7D67F28EA23D}"/>
              </a:ext>
            </a:extLst>
          </p:cNvPr>
          <p:cNvCxnSpPr>
            <a:cxnSpLocks/>
            <a:stCxn id="27" idx="1"/>
            <a:endCxn id="80" idx="3"/>
          </p:cNvCxnSpPr>
          <p:nvPr/>
        </p:nvCxnSpPr>
        <p:spPr>
          <a:xfrm rot="10800000" flipV="1">
            <a:off x="4197093" y="1126073"/>
            <a:ext cx="187423" cy="92455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9242A728-F89F-6319-E605-281512E2B0CB}"/>
              </a:ext>
            </a:extLst>
          </p:cNvPr>
          <p:cNvSpPr txBox="1"/>
          <p:nvPr/>
        </p:nvSpPr>
        <p:spPr>
          <a:xfrm>
            <a:off x="4384515" y="987574"/>
            <a:ext cx="1657909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72000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200" dirty="0" err="1">
                <a:latin typeface="G마켓 산스 Bold" pitchFamily="50" charset="-127"/>
                <a:ea typeface="G마켓 산스 Bold" pitchFamily="50" charset="-127"/>
              </a:rPr>
              <a:t>fieldset</a:t>
            </a:r>
            <a:endParaRPr lang="en-US" altLang="ko-KR" sz="1200" dirty="0">
              <a:latin typeface="G마켓 산스 Bold" pitchFamily="50" charset="-127"/>
              <a:ea typeface="G마켓 산스 Bold" pitchFamily="50" charset="-127"/>
            </a:endParaRP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8F9C3B1B-43F3-3695-8F02-D507B20BB144}"/>
              </a:ext>
            </a:extLst>
          </p:cNvPr>
          <p:cNvSpPr/>
          <p:nvPr/>
        </p:nvSpPr>
        <p:spPr>
          <a:xfrm>
            <a:off x="124219" y="1779663"/>
            <a:ext cx="4072873" cy="507892"/>
          </a:xfrm>
          <a:prstGeom prst="roundRect">
            <a:avLst>
              <a:gd name="adj" fmla="val 3615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7" name="연결선: 꺾임 36">
            <a:extLst>
              <a:ext uri="{FF2B5EF4-FFF2-40B4-BE49-F238E27FC236}">
                <a16:creationId xmlns:a16="http://schemas.microsoft.com/office/drawing/2014/main" id="{508194B3-0F88-C1EC-94FE-201BA4278EC5}"/>
              </a:ext>
            </a:extLst>
          </p:cNvPr>
          <p:cNvCxnSpPr>
            <a:cxnSpLocks/>
            <a:stCxn id="38" idx="1"/>
            <a:endCxn id="36" idx="3"/>
          </p:cNvCxnSpPr>
          <p:nvPr/>
        </p:nvCxnSpPr>
        <p:spPr>
          <a:xfrm rot="10800000">
            <a:off x="4197093" y="2033610"/>
            <a:ext cx="187423" cy="1756761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BC8E1FE3-B90C-8F9A-51CC-C9E478C7BD9F}"/>
              </a:ext>
            </a:extLst>
          </p:cNvPr>
          <p:cNvSpPr txBox="1"/>
          <p:nvPr/>
        </p:nvSpPr>
        <p:spPr>
          <a:xfrm>
            <a:off x="4384515" y="3651870"/>
            <a:ext cx="1657909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72000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200" dirty="0">
                <a:latin typeface="G마켓 산스 Bold" pitchFamily="50" charset="-127"/>
                <a:ea typeface="G마켓 산스 Bold" pitchFamily="50" charset="-127"/>
              </a:rPr>
              <a:t>구현 생략</a:t>
            </a:r>
            <a:endParaRPr lang="en-US" altLang="ko-KR" sz="1200" dirty="0">
              <a:latin typeface="G마켓 산스 Bold" pitchFamily="50" charset="-127"/>
              <a:ea typeface="G마켓 산스 Bold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59DC149-9A35-721A-7C72-50090FC7FE76}"/>
              </a:ext>
            </a:extLst>
          </p:cNvPr>
          <p:cNvSpPr txBox="1"/>
          <p:nvPr/>
        </p:nvSpPr>
        <p:spPr>
          <a:xfrm>
            <a:off x="6084169" y="987574"/>
            <a:ext cx="2808308" cy="2554545"/>
          </a:xfrm>
          <a:prstGeom prst="rect">
            <a:avLst/>
          </a:prstGeom>
          <a:solidFill>
            <a:schemeClr val="bg1"/>
          </a:solidFill>
        </p:spPr>
        <p:txBody>
          <a:bodyPr wrap="square" lIns="72000" rtlCol="0">
            <a:spAutoFit/>
          </a:bodyPr>
          <a:lstStyle/>
          <a:p>
            <a:pPr marL="108000" indent="-108000">
              <a:buFontTx/>
              <a:buChar char="-"/>
            </a:pPr>
            <a:r>
              <a:rPr lang="ko-KR" altLang="en-US" sz="1000" dirty="0">
                <a:solidFill>
                  <a:schemeClr val="accent1"/>
                </a:solidFill>
                <a:latin typeface="G마켓 산스 Bold" pitchFamily="50" charset="-127"/>
                <a:ea typeface="G마켓 산스 Bold" pitchFamily="50" charset="-127"/>
              </a:rPr>
              <a:t>배경색 </a:t>
            </a:r>
            <a:r>
              <a:rPr lang="en-US" altLang="ko-KR" sz="1000" dirty="0">
                <a:solidFill>
                  <a:schemeClr val="accent1"/>
                </a:solidFill>
                <a:latin typeface="G마켓 산스 Bold" pitchFamily="50" charset="-127"/>
                <a:ea typeface="G마켓 산스 Bold" pitchFamily="50" charset="-127"/>
              </a:rPr>
              <a:t>#252525</a:t>
            </a:r>
          </a:p>
          <a:p>
            <a:pPr marL="108000" indent="-108000">
              <a:buFontTx/>
              <a:buChar char="-"/>
            </a:pPr>
            <a:endParaRPr lang="en-US" altLang="ko-KR" sz="1000" dirty="0">
              <a:solidFill>
                <a:schemeClr val="accent1"/>
              </a:solidFill>
              <a:latin typeface="G마켓 산스 Bold" pitchFamily="50" charset="-127"/>
              <a:ea typeface="G마켓 산스 Bold" pitchFamily="50" charset="-127"/>
            </a:endParaRPr>
          </a:p>
          <a:p>
            <a:pPr marL="108000" indent="-108000">
              <a:buFontTx/>
              <a:buChar char="-"/>
            </a:pPr>
            <a:r>
              <a:rPr lang="ko-KR" altLang="en-US" sz="1000" dirty="0">
                <a:solidFill>
                  <a:schemeClr val="accent1"/>
                </a:solidFill>
                <a:latin typeface="G마켓 산스 Bold" pitchFamily="50" charset="-127"/>
                <a:ea typeface="G마켓 산스 Bold" pitchFamily="50" charset="-127"/>
              </a:rPr>
              <a:t>아이디 </a:t>
            </a:r>
            <a:r>
              <a:rPr lang="en-US" altLang="ko-KR" sz="1000" dirty="0">
                <a:solidFill>
                  <a:schemeClr val="accent1"/>
                </a:solidFill>
                <a:latin typeface="G마켓 산스 Bold" pitchFamily="50" charset="-127"/>
                <a:ea typeface="G마켓 산스 Bold" pitchFamily="50" charset="-127"/>
              </a:rPr>
              <a:t>/ </a:t>
            </a:r>
            <a:r>
              <a:rPr lang="ko-KR" altLang="en-US" sz="1000" dirty="0">
                <a:solidFill>
                  <a:schemeClr val="accent1"/>
                </a:solidFill>
                <a:latin typeface="G마켓 산스 Bold" pitchFamily="50" charset="-127"/>
                <a:ea typeface="G마켓 산스 Bold" pitchFamily="50" charset="-127"/>
              </a:rPr>
              <a:t>비밀번호 </a:t>
            </a:r>
            <a:r>
              <a:rPr lang="en-US" altLang="ko-KR" sz="1000" dirty="0">
                <a:solidFill>
                  <a:schemeClr val="accent1"/>
                </a:solidFill>
                <a:latin typeface="G마켓 산스 Bold" pitchFamily="50" charset="-127"/>
                <a:ea typeface="G마켓 산스 Bold" pitchFamily="50" charset="-127"/>
              </a:rPr>
              <a:t>input</a:t>
            </a:r>
            <a:r>
              <a:rPr lang="ko-KR" altLang="en-US" sz="1000" dirty="0">
                <a:solidFill>
                  <a:schemeClr val="accent1"/>
                </a:solidFill>
                <a:latin typeface="G마켓 산스 Bold" pitchFamily="50" charset="-127"/>
                <a:ea typeface="G마켓 산스 Bold" pitchFamily="50" charset="-127"/>
              </a:rPr>
              <a:t>태그는</a:t>
            </a:r>
            <a:br>
              <a:rPr lang="en-US" altLang="ko-KR" sz="1000" dirty="0">
                <a:solidFill>
                  <a:schemeClr val="accent1"/>
                </a:solidFill>
                <a:latin typeface="G마켓 산스 Bold" pitchFamily="50" charset="-127"/>
                <a:ea typeface="G마켓 산스 Bold" pitchFamily="50" charset="-127"/>
              </a:rPr>
            </a:br>
            <a:r>
              <a:rPr lang="ko-KR" altLang="en-US" sz="1000" dirty="0">
                <a:solidFill>
                  <a:schemeClr val="accent1"/>
                </a:solidFill>
                <a:latin typeface="G마켓 산스 Bold" pitchFamily="50" charset="-127"/>
                <a:ea typeface="G마켓 산스 Bold" pitchFamily="50" charset="-127"/>
              </a:rPr>
              <a:t>배경 </a:t>
            </a:r>
            <a:r>
              <a:rPr lang="en-US" altLang="ko-KR" sz="1000" dirty="0">
                <a:solidFill>
                  <a:schemeClr val="accent1"/>
                </a:solidFill>
                <a:latin typeface="G마켓 산스 Bold" pitchFamily="50" charset="-127"/>
                <a:ea typeface="G마켓 산스 Bold" pitchFamily="50" charset="-127"/>
              </a:rPr>
              <a:t>#2f2f2f</a:t>
            </a:r>
          </a:p>
          <a:p>
            <a:pPr marL="108000" indent="-108000">
              <a:buFontTx/>
              <a:buChar char="-"/>
            </a:pPr>
            <a:endParaRPr lang="en-US" altLang="ko-KR" sz="1000" dirty="0">
              <a:solidFill>
                <a:schemeClr val="accent1"/>
              </a:solidFill>
              <a:latin typeface="G마켓 산스 Bold" pitchFamily="50" charset="-127"/>
              <a:ea typeface="G마켓 산스 Bold" pitchFamily="50" charset="-127"/>
            </a:endParaRPr>
          </a:p>
          <a:p>
            <a:pPr marL="108000" indent="-108000">
              <a:buFontTx/>
              <a:buChar char="-"/>
            </a:pPr>
            <a:r>
              <a:rPr lang="ko-KR" altLang="en-US" sz="1000" dirty="0">
                <a:solidFill>
                  <a:schemeClr val="accent1"/>
                </a:solidFill>
                <a:latin typeface="G마켓 산스 Bold" pitchFamily="50" charset="-127"/>
                <a:ea typeface="G마켓 산스 Bold" pitchFamily="50" charset="-127"/>
              </a:rPr>
              <a:t>체크박스 모양은</a:t>
            </a:r>
            <a:r>
              <a:rPr lang="en-US" altLang="ko-KR" sz="1000" dirty="0">
                <a:solidFill>
                  <a:schemeClr val="accent1"/>
                </a:solidFill>
                <a:latin typeface="G마켓 산스 Bold" pitchFamily="50" charset="-127"/>
                <a:ea typeface="G마켓 산스 Bold" pitchFamily="50" charset="-127"/>
              </a:rPr>
              <a:t> </a:t>
            </a:r>
            <a:br>
              <a:rPr lang="en-US" altLang="ko-KR" sz="1000" dirty="0">
                <a:solidFill>
                  <a:schemeClr val="accent1"/>
                </a:solidFill>
                <a:latin typeface="G마켓 산스 Bold" pitchFamily="50" charset="-127"/>
                <a:ea typeface="G마켓 산스 Bold" pitchFamily="50" charset="-127"/>
              </a:rPr>
            </a:br>
            <a:r>
              <a:rPr lang="en-US" altLang="ko-KR" sz="1000" dirty="0">
                <a:solidFill>
                  <a:schemeClr val="accent1"/>
                </a:solidFill>
                <a:latin typeface="G마켓 산스 Bold" pitchFamily="50" charset="-127"/>
                <a:ea typeface="G마켓 산스 Bold" pitchFamily="50" charset="-127"/>
              </a:rPr>
              <a:t>before / checked / after</a:t>
            </a:r>
            <a:r>
              <a:rPr lang="ko-KR" altLang="en-US" sz="1000" dirty="0">
                <a:solidFill>
                  <a:schemeClr val="accent1"/>
                </a:solidFill>
                <a:latin typeface="G마켓 산스 Bold" pitchFamily="50" charset="-127"/>
                <a:ea typeface="G마켓 산스 Bold" pitchFamily="50" charset="-127"/>
              </a:rPr>
              <a:t>를 이용하여 </a:t>
            </a:r>
            <a:br>
              <a:rPr lang="en-US" altLang="ko-KR" sz="1000" dirty="0">
                <a:solidFill>
                  <a:schemeClr val="accent1"/>
                </a:solidFill>
                <a:latin typeface="G마켓 산스 Bold" pitchFamily="50" charset="-127"/>
                <a:ea typeface="G마켓 산스 Bold" pitchFamily="50" charset="-127"/>
              </a:rPr>
            </a:br>
            <a:r>
              <a:rPr lang="ko-KR" altLang="en-US" sz="1000" dirty="0">
                <a:solidFill>
                  <a:schemeClr val="accent1"/>
                </a:solidFill>
                <a:latin typeface="G마켓 산스 Bold" pitchFamily="50" charset="-127"/>
                <a:ea typeface="G마켓 산스 Bold" pitchFamily="50" charset="-127"/>
              </a:rPr>
              <a:t>모양을 바꾸어 줌</a:t>
            </a:r>
            <a:endParaRPr lang="en-US" altLang="ko-KR" sz="1000" dirty="0">
              <a:solidFill>
                <a:schemeClr val="accent1"/>
              </a:solidFill>
              <a:latin typeface="G마켓 산스 Bold" pitchFamily="50" charset="-127"/>
              <a:ea typeface="G마켓 산스 Bold" pitchFamily="50" charset="-127"/>
            </a:endParaRPr>
          </a:p>
          <a:p>
            <a:pPr marL="108000" indent="-108000">
              <a:buFontTx/>
              <a:buChar char="-"/>
            </a:pPr>
            <a:endParaRPr lang="en-US" altLang="ko-KR" sz="1000" dirty="0">
              <a:solidFill>
                <a:schemeClr val="accent1"/>
              </a:solidFill>
              <a:latin typeface="G마켓 산스 Bold" pitchFamily="50" charset="-127"/>
              <a:ea typeface="G마켓 산스 Bold" pitchFamily="50" charset="-127"/>
            </a:endParaRPr>
          </a:p>
          <a:p>
            <a:pPr marL="108000" indent="-108000">
              <a:buFontTx/>
              <a:buChar char="-"/>
            </a:pPr>
            <a:r>
              <a:rPr lang="en-US" altLang="ko-KR" sz="1000" dirty="0">
                <a:solidFill>
                  <a:schemeClr val="accent1"/>
                </a:solidFill>
                <a:latin typeface="G마켓 산스 Bold" pitchFamily="50" charset="-127"/>
                <a:ea typeface="G마켓 산스 Bold" pitchFamily="50" charset="-127"/>
              </a:rPr>
              <a:t>Sumit(</a:t>
            </a:r>
            <a:r>
              <a:rPr lang="ko-KR" altLang="en-US" sz="1000" dirty="0">
                <a:solidFill>
                  <a:schemeClr val="accent1"/>
                </a:solidFill>
                <a:latin typeface="G마켓 산스 Bold" pitchFamily="50" charset="-127"/>
                <a:ea typeface="G마켓 산스 Bold" pitchFamily="50" charset="-127"/>
              </a:rPr>
              <a:t>로그인</a:t>
            </a:r>
            <a:r>
              <a:rPr lang="en-US" altLang="ko-KR" sz="1000" dirty="0">
                <a:solidFill>
                  <a:schemeClr val="accent1"/>
                </a:solidFill>
                <a:latin typeface="G마켓 산스 Bold" pitchFamily="50" charset="-127"/>
                <a:ea typeface="G마켓 산스 Bold" pitchFamily="50" charset="-127"/>
              </a:rPr>
              <a:t>) </a:t>
            </a:r>
            <a:r>
              <a:rPr lang="ko-KR" altLang="en-US" sz="1000" dirty="0">
                <a:solidFill>
                  <a:schemeClr val="accent1"/>
                </a:solidFill>
                <a:latin typeface="G마켓 산스 Bold" pitchFamily="50" charset="-127"/>
                <a:ea typeface="G마켓 산스 Bold" pitchFamily="50" charset="-127"/>
              </a:rPr>
              <a:t>역시 모양 최대한 비슷하게 </a:t>
            </a:r>
            <a:r>
              <a:rPr lang="ko-KR" altLang="en-US" sz="1000" dirty="0" err="1">
                <a:solidFill>
                  <a:schemeClr val="accent1"/>
                </a:solidFill>
                <a:latin typeface="G마켓 산스 Bold" pitchFamily="50" charset="-127"/>
                <a:ea typeface="G마켓 산스 Bold" pitchFamily="50" charset="-127"/>
              </a:rPr>
              <a:t>바꾸어줌</a:t>
            </a:r>
            <a:r>
              <a:rPr lang="en-US" altLang="ko-KR" sz="1000" dirty="0">
                <a:solidFill>
                  <a:schemeClr val="accent1"/>
                </a:solidFill>
                <a:latin typeface="G마켓 산스 Bold" pitchFamily="50" charset="-127"/>
                <a:ea typeface="G마켓 산스 Bold" pitchFamily="50" charset="-127"/>
              </a:rPr>
              <a:t>.</a:t>
            </a:r>
            <a:r>
              <a:rPr lang="ko-KR" altLang="en-US" sz="1000" dirty="0">
                <a:solidFill>
                  <a:schemeClr val="accent1"/>
                </a:solidFill>
                <a:latin typeface="G마켓 산스 Bold" pitchFamily="50" charset="-127"/>
                <a:ea typeface="G마켓 산스 Bold" pitchFamily="50" charset="-127"/>
              </a:rPr>
              <a:t> </a:t>
            </a:r>
            <a:endParaRPr lang="en-US" altLang="ko-KR" sz="1000" dirty="0">
              <a:solidFill>
                <a:schemeClr val="accent1"/>
              </a:solidFill>
              <a:latin typeface="G마켓 산스 Bold" pitchFamily="50" charset="-127"/>
              <a:ea typeface="G마켓 산스 Bold" pitchFamily="50" charset="-127"/>
            </a:endParaRPr>
          </a:p>
          <a:p>
            <a:pPr marL="108000" indent="-108000">
              <a:buFontTx/>
              <a:buChar char="-"/>
            </a:pPr>
            <a:endParaRPr lang="en-US" altLang="ko-KR" sz="1000" dirty="0">
              <a:solidFill>
                <a:schemeClr val="accent1"/>
              </a:solidFill>
              <a:latin typeface="G마켓 산스 Bold" pitchFamily="50" charset="-127"/>
              <a:ea typeface="G마켓 산스 Bold" pitchFamily="50" charset="-127"/>
            </a:endParaRPr>
          </a:p>
          <a:p>
            <a:pPr marL="108000" indent="-108000">
              <a:buFontTx/>
              <a:buChar char="-"/>
            </a:pPr>
            <a:r>
              <a:rPr lang="ko-KR" altLang="en-US" sz="1000" dirty="0" err="1">
                <a:solidFill>
                  <a:schemeClr val="accent1"/>
                </a:solidFill>
                <a:latin typeface="G마켓 산스 Bold" pitchFamily="50" charset="-127"/>
                <a:ea typeface="G마켓 산스 Bold" pitchFamily="50" charset="-127"/>
              </a:rPr>
              <a:t>아이디찾기</a:t>
            </a:r>
            <a:r>
              <a:rPr lang="ko-KR" altLang="en-US" sz="1000" dirty="0">
                <a:solidFill>
                  <a:schemeClr val="accent1"/>
                </a:solidFill>
                <a:latin typeface="G마켓 산스 Bold" pitchFamily="50" charset="-127"/>
                <a:ea typeface="G마켓 산스 Bold" pitchFamily="50" charset="-127"/>
              </a:rPr>
              <a:t> </a:t>
            </a:r>
            <a:r>
              <a:rPr lang="en-US" altLang="ko-KR" sz="1000" dirty="0">
                <a:solidFill>
                  <a:schemeClr val="accent1"/>
                </a:solidFill>
                <a:latin typeface="G마켓 산스 Bold" pitchFamily="50" charset="-127"/>
                <a:ea typeface="G마켓 산스 Bold" pitchFamily="50" charset="-127"/>
              </a:rPr>
              <a:t>/ </a:t>
            </a:r>
            <a:r>
              <a:rPr lang="ko-KR" altLang="en-US" sz="1000" dirty="0">
                <a:solidFill>
                  <a:schemeClr val="accent1"/>
                </a:solidFill>
                <a:latin typeface="G마켓 산스 Bold" pitchFamily="50" charset="-127"/>
                <a:ea typeface="G마켓 산스 Bold" pitchFamily="50" charset="-127"/>
              </a:rPr>
              <a:t>비밀번호 재설정</a:t>
            </a:r>
            <a:r>
              <a:rPr lang="en-US" altLang="ko-KR" sz="1000" dirty="0">
                <a:solidFill>
                  <a:schemeClr val="accent1"/>
                </a:solidFill>
                <a:latin typeface="G마켓 산스 Bold" pitchFamily="50" charset="-127"/>
                <a:ea typeface="G마켓 산스 Bold" pitchFamily="50" charset="-127"/>
              </a:rPr>
              <a:t> / </a:t>
            </a:r>
            <a:r>
              <a:rPr lang="ko-KR" altLang="en-US" sz="1000" dirty="0">
                <a:solidFill>
                  <a:schemeClr val="accent1"/>
                </a:solidFill>
                <a:latin typeface="G마켓 산스 Bold" pitchFamily="50" charset="-127"/>
                <a:ea typeface="G마켓 산스 Bold" pitchFamily="50" charset="-127"/>
              </a:rPr>
              <a:t>회원가입은 </a:t>
            </a:r>
            <a:r>
              <a:rPr lang="en-US" altLang="ko-KR" sz="1000" dirty="0" err="1">
                <a:solidFill>
                  <a:schemeClr val="accent1"/>
                </a:solidFill>
                <a:latin typeface="G마켓 산스 Bold" pitchFamily="50" charset="-127"/>
                <a:ea typeface="G마켓 산스 Bold" pitchFamily="50" charset="-127"/>
              </a:rPr>
              <a:t>ul</a:t>
            </a:r>
            <a:r>
              <a:rPr lang="ko-KR" altLang="en-US" sz="1000" dirty="0">
                <a:solidFill>
                  <a:schemeClr val="accent1"/>
                </a:solidFill>
                <a:latin typeface="G마켓 산스 Bold" pitchFamily="50" charset="-127"/>
                <a:ea typeface="G마켓 산스 Bold" pitchFamily="50" charset="-127"/>
              </a:rPr>
              <a:t>태그에 </a:t>
            </a:r>
            <a:br>
              <a:rPr lang="en-US" altLang="ko-KR" sz="1000" dirty="0">
                <a:solidFill>
                  <a:schemeClr val="accent1"/>
                </a:solidFill>
                <a:latin typeface="G마켓 산스 Bold" pitchFamily="50" charset="-127"/>
                <a:ea typeface="G마켓 산스 Bold" pitchFamily="50" charset="-127"/>
              </a:rPr>
            </a:br>
            <a:r>
              <a:rPr lang="en-US" altLang="ko-KR" sz="1000" dirty="0">
                <a:solidFill>
                  <a:schemeClr val="accent1"/>
                </a:solidFill>
                <a:latin typeface="G마켓 산스 Bold" pitchFamily="50" charset="-127"/>
                <a:ea typeface="G마켓 산스 Bold" pitchFamily="50" charset="-127"/>
              </a:rPr>
              <a:t>display : flex</a:t>
            </a:r>
            <a:r>
              <a:rPr lang="ko-KR" altLang="en-US" sz="1000" dirty="0">
                <a:solidFill>
                  <a:schemeClr val="accent1"/>
                </a:solidFill>
                <a:latin typeface="G마켓 산스 Bold" pitchFamily="50" charset="-127"/>
                <a:ea typeface="G마켓 산스 Bold" pitchFamily="50" charset="-127"/>
              </a:rPr>
              <a:t> 및 </a:t>
            </a:r>
            <a:r>
              <a:rPr lang="en-US" altLang="ko-KR" sz="1000" dirty="0">
                <a:solidFill>
                  <a:schemeClr val="accent1"/>
                </a:solidFill>
                <a:latin typeface="G마켓 산스 Bold" pitchFamily="50" charset="-127"/>
                <a:ea typeface="G마켓 산스 Bold" pitchFamily="50" charset="-127"/>
              </a:rPr>
              <a:t>justify-content : center</a:t>
            </a:r>
            <a:br>
              <a:rPr lang="en-US" altLang="ko-KR" sz="1000" dirty="0">
                <a:solidFill>
                  <a:schemeClr val="accent1"/>
                </a:solidFill>
                <a:latin typeface="G마켓 산스 Bold" pitchFamily="50" charset="-127"/>
                <a:ea typeface="G마켓 산스 Bold" pitchFamily="50" charset="-127"/>
              </a:rPr>
            </a:br>
            <a:r>
              <a:rPr lang="ko-KR" altLang="en-US" sz="1000" dirty="0">
                <a:solidFill>
                  <a:schemeClr val="accent1"/>
                </a:solidFill>
                <a:latin typeface="G마켓 산스 Bold" pitchFamily="50" charset="-127"/>
                <a:ea typeface="G마켓 산스 Bold" pitchFamily="50" charset="-127"/>
              </a:rPr>
              <a:t>로 가운데 정렬시킴</a:t>
            </a:r>
            <a:endParaRPr lang="en-US" altLang="ko-KR" sz="1000" dirty="0">
              <a:solidFill>
                <a:schemeClr val="accent1"/>
              </a:solidFill>
              <a:latin typeface="G마켓 산스 Bold" pitchFamily="50" charset="-127"/>
              <a:ea typeface="G마켓 산스 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65185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 animBg="1"/>
      <p:bldP spid="27" grpId="0" animBg="1"/>
      <p:bldP spid="36" grpId="0" animBg="1"/>
      <p:bldP spid="38" grpId="0" animBg="1"/>
      <p:bldP spid="4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7C891B-9652-21CD-DCE0-2BE2120417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CC73AC54-54ED-E947-0149-E58976F3826C}"/>
              </a:ext>
            </a:extLst>
          </p:cNvPr>
          <p:cNvGrpSpPr/>
          <p:nvPr/>
        </p:nvGrpSpPr>
        <p:grpSpPr>
          <a:xfrm>
            <a:off x="253626" y="260504"/>
            <a:ext cx="5932793" cy="4615502"/>
            <a:chOff x="253626" y="509880"/>
            <a:chExt cx="3816000" cy="2968712"/>
          </a:xfrm>
        </p:grpSpPr>
        <p:pic>
          <p:nvPicPr>
            <p:cNvPr id="4" name="그림 3" descr="텍스트, 소프트웨어, 멀티미디어 소프트웨어, 그래픽 소프트웨어이(가) 표시된 사진&#10;&#10;자동 생성된 설명">
              <a:extLst>
                <a:ext uri="{FF2B5EF4-FFF2-40B4-BE49-F238E27FC236}">
                  <a16:creationId xmlns:a16="http://schemas.microsoft.com/office/drawing/2014/main" id="{8EAE7A09-E4B6-F8B5-97F9-474180452C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" t="11669" r="5560" b="25226"/>
            <a:stretch/>
          </p:blipFill>
          <p:spPr>
            <a:xfrm>
              <a:off x="253626" y="509880"/>
              <a:ext cx="3816000" cy="1386000"/>
            </a:xfrm>
            <a:prstGeom prst="rect">
              <a:avLst/>
            </a:prstGeom>
          </p:spPr>
        </p:pic>
        <p:pic>
          <p:nvPicPr>
            <p:cNvPr id="8" name="그림 7" descr="텍스트, 스크린샷, 소프트웨어, 멀티미디어 소프트웨어이(가) 표시된 사진&#10;&#10;자동 생성된 설명">
              <a:extLst>
                <a:ext uri="{FF2B5EF4-FFF2-40B4-BE49-F238E27FC236}">
                  <a16:creationId xmlns:a16="http://schemas.microsoft.com/office/drawing/2014/main" id="{CA8E9C23-63A0-DAB6-673B-3836408715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" t="18865" r="5560" b="9014"/>
            <a:stretch/>
          </p:blipFill>
          <p:spPr>
            <a:xfrm>
              <a:off x="253626" y="1894592"/>
              <a:ext cx="3816000" cy="1584000"/>
            </a:xfrm>
            <a:prstGeom prst="rect">
              <a:avLst/>
            </a:prstGeom>
          </p:spPr>
        </p:pic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0C73C111-7DA8-5BF5-ABC6-93A596FFB6EC}"/>
              </a:ext>
            </a:extLst>
          </p:cNvPr>
          <p:cNvSpPr txBox="1"/>
          <p:nvPr/>
        </p:nvSpPr>
        <p:spPr>
          <a:xfrm>
            <a:off x="7924062" y="195486"/>
            <a:ext cx="1042273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700" dirty="0">
                <a:latin typeface="G마켓 산스 Medium" pitchFamily="50" charset="-127"/>
                <a:ea typeface="G마켓 산스 Medium" pitchFamily="50" charset="-127"/>
              </a:rPr>
              <a:t>#1 </a:t>
            </a:r>
            <a:r>
              <a:rPr lang="en-US" altLang="ko-KR" sz="700" dirty="0" err="1">
                <a:latin typeface="G마켓 산스 Medium" pitchFamily="50" charset="-127"/>
                <a:ea typeface="G마켓 산스 Medium" pitchFamily="50" charset="-127"/>
              </a:rPr>
              <a:t>Wavve</a:t>
            </a:r>
            <a:r>
              <a:rPr lang="en-US" altLang="ko-KR" sz="700" dirty="0">
                <a:latin typeface="G마켓 산스 Medium" pitchFamily="50" charset="-127"/>
                <a:ea typeface="G마켓 산스 Medium" pitchFamily="50" charset="-127"/>
              </a:rPr>
              <a:t> </a:t>
            </a:r>
            <a:r>
              <a:rPr lang="ko-KR" altLang="en-US" sz="700" dirty="0">
                <a:latin typeface="G마켓 산스 Medium" pitchFamily="50" charset="-127"/>
                <a:ea typeface="G마켓 산스 Medium" pitchFamily="50" charset="-127"/>
              </a:rPr>
              <a:t>화면 구현</a:t>
            </a:r>
            <a:endParaRPr lang="en-US" altLang="ko-KR" sz="700" dirty="0">
              <a:latin typeface="G마켓 산스 Medium" pitchFamily="50" charset="-127"/>
              <a:ea typeface="G마켓 산스 Medium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7173F4C-5BAB-EF2C-E311-384AC0E7A80A}"/>
              </a:ext>
            </a:extLst>
          </p:cNvPr>
          <p:cNvSpPr/>
          <p:nvPr/>
        </p:nvSpPr>
        <p:spPr>
          <a:xfrm>
            <a:off x="179511" y="247525"/>
            <a:ext cx="6120681" cy="163985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4D3E5925-97B7-3CDB-0EC4-19B49D787631}"/>
              </a:ext>
            </a:extLst>
          </p:cNvPr>
          <p:cNvCxnSpPr>
            <a:cxnSpLocks/>
            <a:stCxn id="32" idx="3"/>
            <a:endCxn id="40" idx="1"/>
          </p:cNvCxnSpPr>
          <p:nvPr/>
        </p:nvCxnSpPr>
        <p:spPr>
          <a:xfrm>
            <a:off x="6300192" y="329518"/>
            <a:ext cx="960878" cy="1100054"/>
          </a:xfrm>
          <a:prstGeom prst="bentConnector3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4FDF91F2-EA84-2EE0-82D2-D28216ACAE46}"/>
              </a:ext>
            </a:extLst>
          </p:cNvPr>
          <p:cNvSpPr/>
          <p:nvPr/>
        </p:nvSpPr>
        <p:spPr>
          <a:xfrm>
            <a:off x="179512" y="411510"/>
            <a:ext cx="6120680" cy="4015716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275784EB-9542-ED27-581A-4679A3F7ADB8}"/>
              </a:ext>
            </a:extLst>
          </p:cNvPr>
          <p:cNvCxnSpPr>
            <a:cxnSpLocks/>
            <a:stCxn id="28" idx="2"/>
            <a:endCxn id="55" idx="0"/>
          </p:cNvCxnSpPr>
          <p:nvPr/>
        </p:nvCxnSpPr>
        <p:spPr>
          <a:xfrm flipH="1">
            <a:off x="7909069" y="833288"/>
            <a:ext cx="2" cy="312954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83678963-80E2-1E26-2D30-7CCEE63F1364}"/>
              </a:ext>
            </a:extLst>
          </p:cNvPr>
          <p:cNvSpPr txBox="1"/>
          <p:nvPr/>
        </p:nvSpPr>
        <p:spPr>
          <a:xfrm>
            <a:off x="7261070" y="2619259"/>
            <a:ext cx="1003801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sz="1400" dirty="0">
                <a:latin typeface="G마켓 산스 Bold" pitchFamily="50" charset="-127"/>
                <a:ea typeface="G마켓 산스 Bold" pitchFamily="50" charset="-127"/>
              </a:rPr>
              <a:t>BODY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0764867-7B90-F323-E56A-AB4029DBF06E}"/>
              </a:ext>
            </a:extLst>
          </p:cNvPr>
          <p:cNvSpPr txBox="1"/>
          <p:nvPr/>
        </p:nvSpPr>
        <p:spPr>
          <a:xfrm>
            <a:off x="7261070" y="1275683"/>
            <a:ext cx="1126197" cy="307777"/>
          </a:xfrm>
          <a:prstGeom prst="rect">
            <a:avLst/>
          </a:prstGeom>
          <a:solidFill>
            <a:schemeClr val="bg1"/>
          </a:solidFill>
        </p:spPr>
        <p:txBody>
          <a:bodyPr wrap="none" lIns="72000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sz="1400" dirty="0">
                <a:latin typeface="G마켓 산스 Bold" pitchFamily="50" charset="-127"/>
                <a:ea typeface="G마켓 산스 Bold" pitchFamily="50" charset="-127"/>
              </a:rPr>
              <a:t>HEADER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1EC908C-221D-B7A1-CEFB-166A21493EFB}"/>
              </a:ext>
            </a:extLst>
          </p:cNvPr>
          <p:cNvSpPr txBox="1"/>
          <p:nvPr/>
        </p:nvSpPr>
        <p:spPr>
          <a:xfrm>
            <a:off x="7261069" y="3962836"/>
            <a:ext cx="1296000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sz="1400" dirty="0">
                <a:latin typeface="G마켓 산스 Bold" pitchFamily="50" charset="-127"/>
                <a:ea typeface="G마켓 산스 Bold" pitchFamily="50" charset="-127"/>
              </a:rPr>
              <a:t>FOOTER</a:t>
            </a:r>
          </a:p>
        </p:txBody>
      </p:sp>
      <p:cxnSp>
        <p:nvCxnSpPr>
          <p:cNvPr id="69" name="연결선: 꺾임 68">
            <a:extLst>
              <a:ext uri="{FF2B5EF4-FFF2-40B4-BE49-F238E27FC236}">
                <a16:creationId xmlns:a16="http://schemas.microsoft.com/office/drawing/2014/main" id="{8638D2B2-492F-6A4F-A109-3E1811EDD386}"/>
              </a:ext>
            </a:extLst>
          </p:cNvPr>
          <p:cNvCxnSpPr>
            <a:cxnSpLocks/>
            <a:stCxn id="47" idx="3"/>
            <a:endCxn id="41" idx="1"/>
          </p:cNvCxnSpPr>
          <p:nvPr/>
        </p:nvCxnSpPr>
        <p:spPr>
          <a:xfrm>
            <a:off x="6300192" y="2419368"/>
            <a:ext cx="960878" cy="353780"/>
          </a:xfrm>
          <a:prstGeom prst="bentConnector3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076ED6BF-E03B-26F2-BB02-815473FC5838}"/>
              </a:ext>
            </a:extLst>
          </p:cNvPr>
          <p:cNvSpPr/>
          <p:nvPr/>
        </p:nvSpPr>
        <p:spPr>
          <a:xfrm>
            <a:off x="179510" y="4427226"/>
            <a:ext cx="6120682" cy="428753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4" name="연결선: 꺾임 73">
            <a:extLst>
              <a:ext uri="{FF2B5EF4-FFF2-40B4-BE49-F238E27FC236}">
                <a16:creationId xmlns:a16="http://schemas.microsoft.com/office/drawing/2014/main" id="{984FA091-49AD-E3CB-3478-6879571A6B32}"/>
              </a:ext>
            </a:extLst>
          </p:cNvPr>
          <p:cNvCxnSpPr>
            <a:cxnSpLocks/>
            <a:stCxn id="72" idx="3"/>
            <a:endCxn id="55" idx="1"/>
          </p:cNvCxnSpPr>
          <p:nvPr/>
        </p:nvCxnSpPr>
        <p:spPr>
          <a:xfrm flipV="1">
            <a:off x="6300192" y="4116725"/>
            <a:ext cx="960877" cy="524878"/>
          </a:xfrm>
          <a:prstGeom prst="bentConnector3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62F346C1-6CCA-7233-7107-DB08DE757113}"/>
              </a:ext>
            </a:extLst>
          </p:cNvPr>
          <p:cNvSpPr txBox="1"/>
          <p:nvPr/>
        </p:nvSpPr>
        <p:spPr>
          <a:xfrm>
            <a:off x="6967947" y="463956"/>
            <a:ext cx="188224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atin typeface="G마켓 산스 Bold" pitchFamily="50" charset="-127"/>
                <a:ea typeface="G마켓 산스 Bold" pitchFamily="50" charset="-127"/>
              </a:rPr>
              <a:t>회원가입 페이지</a:t>
            </a:r>
            <a:endParaRPr lang="en-US" altLang="ko-KR" dirty="0">
              <a:latin typeface="G마켓 산스 Bold" pitchFamily="50" charset="-127"/>
              <a:ea typeface="G마켓 산스 Bold" pitchFamily="50" charset="-127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9CB1DF31-2ACF-FBE7-3898-40CB2756D89E}"/>
              </a:ext>
            </a:extLst>
          </p:cNvPr>
          <p:cNvSpPr txBox="1"/>
          <p:nvPr/>
        </p:nvSpPr>
        <p:spPr>
          <a:xfrm>
            <a:off x="7024077" y="4471491"/>
            <a:ext cx="1867810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72000" rtlCol="0">
            <a:spAutoFit/>
          </a:bodyPr>
          <a:lstStyle/>
          <a:p>
            <a:pPr marL="108000" indent="-108000">
              <a:buFontTx/>
              <a:buChar char="-"/>
            </a:pPr>
            <a:r>
              <a:rPr lang="ko-KR" altLang="en-US" sz="1000" dirty="0">
                <a:solidFill>
                  <a:schemeClr val="accent1"/>
                </a:solidFill>
                <a:latin typeface="G마켓 산스 Bold" pitchFamily="50" charset="-127"/>
                <a:ea typeface="G마켓 산스 Bold" pitchFamily="50" charset="-127"/>
              </a:rPr>
              <a:t>전체 폰트 </a:t>
            </a:r>
            <a:r>
              <a:rPr lang="en-US" altLang="ko-KR" sz="1000" dirty="0">
                <a:solidFill>
                  <a:schemeClr val="accent1"/>
                </a:solidFill>
                <a:latin typeface="G마켓 산스 Bold" pitchFamily="50" charset="-127"/>
                <a:ea typeface="G마켓 산스 Bold" pitchFamily="50" charset="-127"/>
              </a:rPr>
              <a:t>: </a:t>
            </a:r>
            <a:r>
              <a:rPr lang="en-US" altLang="ko-KR" sz="1000" dirty="0" err="1">
                <a:solidFill>
                  <a:schemeClr val="accent1"/>
                </a:solidFill>
                <a:latin typeface="G마켓 산스 Bold" pitchFamily="50" charset="-127"/>
                <a:ea typeface="G마켓 산스 Bold" pitchFamily="50" charset="-127"/>
              </a:rPr>
              <a:t>Noto_Sans_KR</a:t>
            </a:r>
            <a:endParaRPr lang="en-US" altLang="ko-KR" sz="1000" dirty="0">
              <a:solidFill>
                <a:schemeClr val="accent1"/>
              </a:solidFill>
              <a:latin typeface="G마켓 산스 Bold" pitchFamily="50" charset="-127"/>
              <a:ea typeface="G마켓 산스 Bold" pitchFamily="50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EAF382D0-C755-6FA1-B3DD-2728069D8F22}"/>
              </a:ext>
            </a:extLst>
          </p:cNvPr>
          <p:cNvSpPr txBox="1"/>
          <p:nvPr/>
        </p:nvSpPr>
        <p:spPr>
          <a:xfrm>
            <a:off x="7022564" y="4795492"/>
            <a:ext cx="1867810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72000" rtlCol="0">
            <a:spAutoFit/>
          </a:bodyPr>
          <a:lstStyle/>
          <a:p>
            <a:pPr marL="108000" indent="-108000">
              <a:buFontTx/>
              <a:buChar char="-"/>
            </a:pPr>
            <a:r>
              <a:rPr lang="ko-KR" altLang="en-US" sz="1000" dirty="0">
                <a:solidFill>
                  <a:schemeClr val="accent1"/>
                </a:solidFill>
                <a:latin typeface="G마켓 산스 Bold" pitchFamily="50" charset="-127"/>
                <a:ea typeface="G마켓 산스 Bold" pitchFamily="50" charset="-127"/>
              </a:rPr>
              <a:t>전체 배경 </a:t>
            </a:r>
            <a:r>
              <a:rPr lang="en-US" altLang="ko-KR" sz="1000" dirty="0">
                <a:solidFill>
                  <a:schemeClr val="accent1"/>
                </a:solidFill>
                <a:latin typeface="G마켓 산스 Bold" pitchFamily="50" charset="-127"/>
                <a:ea typeface="G마켓 산스 Bold" pitchFamily="50" charset="-127"/>
              </a:rPr>
              <a:t>: #1b1b1b</a:t>
            </a:r>
          </a:p>
        </p:txBody>
      </p:sp>
    </p:spTree>
    <p:extLst>
      <p:ext uri="{BB962C8B-B14F-4D97-AF65-F5344CB8AC3E}">
        <p14:creationId xmlns:p14="http://schemas.microsoft.com/office/powerpoint/2010/main" val="3391239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47" grpId="0" animBg="1"/>
      <p:bldP spid="41" grpId="0" animBg="1"/>
      <p:bldP spid="40" grpId="0" animBg="1"/>
      <p:bldP spid="55" grpId="0" animBg="1"/>
      <p:bldP spid="72" grpId="0" animBg="1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PMingLiU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PMingLiU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PMingLiU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PMingLiU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522</TotalTime>
  <Words>679</Words>
  <Application>Microsoft Office PowerPoint</Application>
  <PresentationFormat>화면 슬라이드 쇼(16:9)</PresentationFormat>
  <Paragraphs>121</Paragraphs>
  <Slides>10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6" baseType="lpstr">
      <vt:lpstr>G마켓 산스 Bold</vt:lpstr>
      <vt:lpstr>G마켓 산스 Medium</vt:lpstr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준목 이</cp:lastModifiedBy>
  <cp:revision>57</cp:revision>
  <dcterms:created xsi:type="dcterms:W3CDTF">2020-12-15T02:11:01Z</dcterms:created>
  <dcterms:modified xsi:type="dcterms:W3CDTF">2025-01-30T16:51:37Z</dcterms:modified>
  <cp:version>0906.0100.01</cp:version>
</cp:coreProperties>
</file>